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2" r:id="rId3"/>
    <p:sldId id="261" r:id="rId4"/>
    <p:sldId id="257" r:id="rId5"/>
    <p:sldId id="258" r:id="rId6"/>
    <p:sldId id="260" r:id="rId7"/>
    <p:sldId id="268" r:id="rId8"/>
    <p:sldId id="270" r:id="rId9"/>
    <p:sldId id="269" r:id="rId10"/>
    <p:sldId id="266" r:id="rId11"/>
    <p:sldId id="259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01FC5-CDF8-09A5-4B28-063DEE47DF46}" v="95" dt="2022-04-07T12:37:41.537"/>
    <p1510:client id="{26AA38B4-E2F5-418C-B3DF-ACF2EDFE511C}" v="60" dt="2022-04-05T12:20:36.239"/>
    <p1510:client id="{2A4A63C4-8F3E-E70E-C7A8-AC31212BFD34}" v="74" dt="2022-04-05T12:34:52.560"/>
    <p1510:client id="{41F1FBDB-BA8C-1FC8-10B7-B54F7BCD395B}" v="2" dt="2022-04-13T11:08:03.928"/>
    <p1510:client id="{7749144F-1A57-75D8-1841-AE627A017515}" v="329" dt="2022-04-06T12:21:08.654"/>
    <p1510:client id="{8DE44558-11AA-51BF-C96D-FB517C44172F}" v="158" dt="2022-04-07T12:20:00.200"/>
    <p1510:client id="{9784F619-BB4C-C0E2-746D-2C8A4D5E13ED}" v="3" dt="2022-04-10T14:15:54.183"/>
    <p1510:client id="{A6091864-C512-0E81-AC5D-BD92A6326B12}" v="360" dt="2022-04-29T11:42:20.189"/>
    <p1510:client id="{CB828E1E-0467-33EE-D53A-57939BF7EF7B}" v="1011" dt="2022-04-06T13:11:16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F43B1-D117-4D8C-9D8F-CB29DD44E5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89B87EAE-46BA-46B8-9A37-F6A1C0E9037E}">
      <dgm:prSet/>
      <dgm:spPr/>
      <dgm:t>
        <a:bodyPr/>
        <a:lstStyle/>
        <a:p>
          <a:r>
            <a:rPr lang="en-US"/>
            <a:t>When you are on online Word, there will be a button next to "Help" labeled "Editing"</a:t>
          </a:r>
        </a:p>
      </dgm:t>
    </dgm:pt>
    <dgm:pt modelId="{F1A08E27-2FCF-48EA-A26D-C1248D5DB611}" type="parTrans" cxnId="{E32493B3-10A4-4760-AA02-9E7592D8634C}">
      <dgm:prSet/>
      <dgm:spPr/>
      <dgm:t>
        <a:bodyPr/>
        <a:lstStyle/>
        <a:p>
          <a:endParaRPr lang="en-US"/>
        </a:p>
      </dgm:t>
    </dgm:pt>
    <dgm:pt modelId="{A00006C3-6576-4C48-831A-DE72A61BC566}" type="sibTrans" cxnId="{E32493B3-10A4-4760-AA02-9E7592D8634C}">
      <dgm:prSet/>
      <dgm:spPr/>
      <dgm:t>
        <a:bodyPr/>
        <a:lstStyle/>
        <a:p>
          <a:endParaRPr lang="en-US"/>
        </a:p>
      </dgm:t>
    </dgm:pt>
    <dgm:pt modelId="{17931E7B-3349-4397-A2AE-06BA229004DF}">
      <dgm:prSet/>
      <dgm:spPr/>
      <dgm:t>
        <a:bodyPr/>
        <a:lstStyle/>
        <a:p>
          <a:r>
            <a:rPr lang="en-US"/>
            <a:t>When you click "Editing", a tab labeled "Open in Desktop App" will pop up – click that and that's it!</a:t>
          </a:r>
        </a:p>
      </dgm:t>
    </dgm:pt>
    <dgm:pt modelId="{2BCDD1D6-E810-445C-B04C-9B25A8D0940A}" type="parTrans" cxnId="{DB29ADC8-EFF9-405B-8BAB-AFC47F119C33}">
      <dgm:prSet/>
      <dgm:spPr/>
      <dgm:t>
        <a:bodyPr/>
        <a:lstStyle/>
        <a:p>
          <a:endParaRPr lang="en-US"/>
        </a:p>
      </dgm:t>
    </dgm:pt>
    <dgm:pt modelId="{707A5A2D-DFC0-4587-B71F-71B0AAE94BD3}" type="sibTrans" cxnId="{DB29ADC8-EFF9-405B-8BAB-AFC47F119C33}">
      <dgm:prSet/>
      <dgm:spPr/>
      <dgm:t>
        <a:bodyPr/>
        <a:lstStyle/>
        <a:p>
          <a:endParaRPr lang="en-US"/>
        </a:p>
      </dgm:t>
    </dgm:pt>
    <dgm:pt modelId="{1C10C621-30BE-4143-B2AF-E931BB1F6512}" type="pres">
      <dgm:prSet presAssocID="{34EF43B1-D117-4D8C-9D8F-CB29DD44E531}" presName="root" presStyleCnt="0">
        <dgm:presLayoutVars>
          <dgm:dir/>
          <dgm:resizeHandles val="exact"/>
        </dgm:presLayoutVars>
      </dgm:prSet>
      <dgm:spPr/>
    </dgm:pt>
    <dgm:pt modelId="{A14D3BA2-7130-41DE-97D9-EFE45B04A5EA}" type="pres">
      <dgm:prSet presAssocID="{89B87EAE-46BA-46B8-9A37-F6A1C0E9037E}" presName="compNode" presStyleCnt="0"/>
      <dgm:spPr/>
    </dgm:pt>
    <dgm:pt modelId="{4CEFD243-5323-4ADA-87C1-970E4E1123A6}" type="pres">
      <dgm:prSet presAssocID="{89B87EAE-46BA-46B8-9A37-F6A1C0E9037E}" presName="bgRect" presStyleLbl="bgShp" presStyleIdx="0" presStyleCnt="2"/>
      <dgm:spPr/>
    </dgm:pt>
    <dgm:pt modelId="{77077522-BF25-4364-9FCF-C99E6A2B5C9D}" type="pres">
      <dgm:prSet presAssocID="{89B87EAE-46BA-46B8-9A37-F6A1C0E903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ABE4EADE-3C76-4350-BF3E-200715CE5BE6}" type="pres">
      <dgm:prSet presAssocID="{89B87EAE-46BA-46B8-9A37-F6A1C0E9037E}" presName="spaceRect" presStyleCnt="0"/>
      <dgm:spPr/>
    </dgm:pt>
    <dgm:pt modelId="{693BBAC8-8C7F-435C-B666-6F06AF5532DF}" type="pres">
      <dgm:prSet presAssocID="{89B87EAE-46BA-46B8-9A37-F6A1C0E9037E}" presName="parTx" presStyleLbl="revTx" presStyleIdx="0" presStyleCnt="2">
        <dgm:presLayoutVars>
          <dgm:chMax val="0"/>
          <dgm:chPref val="0"/>
        </dgm:presLayoutVars>
      </dgm:prSet>
      <dgm:spPr/>
    </dgm:pt>
    <dgm:pt modelId="{A9DEA8DA-DC17-4BA8-BBF7-FFE28F08324D}" type="pres">
      <dgm:prSet presAssocID="{A00006C3-6576-4C48-831A-DE72A61BC566}" presName="sibTrans" presStyleCnt="0"/>
      <dgm:spPr/>
    </dgm:pt>
    <dgm:pt modelId="{40B18E0B-EBC6-4BB2-A298-8431E4F8DBB0}" type="pres">
      <dgm:prSet presAssocID="{17931E7B-3349-4397-A2AE-06BA229004DF}" presName="compNode" presStyleCnt="0"/>
      <dgm:spPr/>
    </dgm:pt>
    <dgm:pt modelId="{6CA8188B-28FC-4008-BDDD-484065578117}" type="pres">
      <dgm:prSet presAssocID="{17931E7B-3349-4397-A2AE-06BA229004DF}" presName="bgRect" presStyleLbl="bgShp" presStyleIdx="1" presStyleCnt="2"/>
      <dgm:spPr/>
    </dgm:pt>
    <dgm:pt modelId="{258EBFF7-2501-4C91-AB18-B38B7518F594}" type="pres">
      <dgm:prSet presAssocID="{17931E7B-3349-4397-A2AE-06BA229004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1CC3773D-4C97-45F5-936B-AEEA4419E91B}" type="pres">
      <dgm:prSet presAssocID="{17931E7B-3349-4397-A2AE-06BA229004DF}" presName="spaceRect" presStyleCnt="0"/>
      <dgm:spPr/>
    </dgm:pt>
    <dgm:pt modelId="{17F3185C-D2D5-4257-AC84-99AC94F52E88}" type="pres">
      <dgm:prSet presAssocID="{17931E7B-3349-4397-A2AE-06BA229004D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F96E723-446D-450A-8478-69E8B6880799}" type="presOf" srcId="{34EF43B1-D117-4D8C-9D8F-CB29DD44E531}" destId="{1C10C621-30BE-4143-B2AF-E931BB1F6512}" srcOrd="0" destOrd="0" presId="urn:microsoft.com/office/officeart/2018/2/layout/IconVerticalSolidList"/>
    <dgm:cxn modelId="{E32493B3-10A4-4760-AA02-9E7592D8634C}" srcId="{34EF43B1-D117-4D8C-9D8F-CB29DD44E531}" destId="{89B87EAE-46BA-46B8-9A37-F6A1C0E9037E}" srcOrd="0" destOrd="0" parTransId="{F1A08E27-2FCF-48EA-A26D-C1248D5DB611}" sibTransId="{A00006C3-6576-4C48-831A-DE72A61BC566}"/>
    <dgm:cxn modelId="{EFE64AC8-D8C0-4D10-A7DC-F5E7B619EB8D}" type="presOf" srcId="{17931E7B-3349-4397-A2AE-06BA229004DF}" destId="{17F3185C-D2D5-4257-AC84-99AC94F52E88}" srcOrd="0" destOrd="0" presId="urn:microsoft.com/office/officeart/2018/2/layout/IconVerticalSolidList"/>
    <dgm:cxn modelId="{DB29ADC8-EFF9-405B-8BAB-AFC47F119C33}" srcId="{34EF43B1-D117-4D8C-9D8F-CB29DD44E531}" destId="{17931E7B-3349-4397-A2AE-06BA229004DF}" srcOrd="1" destOrd="0" parTransId="{2BCDD1D6-E810-445C-B04C-9B25A8D0940A}" sibTransId="{707A5A2D-DFC0-4587-B71F-71B0AAE94BD3}"/>
    <dgm:cxn modelId="{A85082CC-CC38-4443-AB9A-31B82C05DC9D}" type="presOf" srcId="{89B87EAE-46BA-46B8-9A37-F6A1C0E9037E}" destId="{693BBAC8-8C7F-435C-B666-6F06AF5532DF}" srcOrd="0" destOrd="0" presId="urn:microsoft.com/office/officeart/2018/2/layout/IconVerticalSolidList"/>
    <dgm:cxn modelId="{FF18D315-577F-4C2D-A5EF-B4DCC9CBC3EA}" type="presParOf" srcId="{1C10C621-30BE-4143-B2AF-E931BB1F6512}" destId="{A14D3BA2-7130-41DE-97D9-EFE45B04A5EA}" srcOrd="0" destOrd="0" presId="urn:microsoft.com/office/officeart/2018/2/layout/IconVerticalSolidList"/>
    <dgm:cxn modelId="{AFF87153-CF73-473A-ABC5-80D33B34E356}" type="presParOf" srcId="{A14D3BA2-7130-41DE-97D9-EFE45B04A5EA}" destId="{4CEFD243-5323-4ADA-87C1-970E4E1123A6}" srcOrd="0" destOrd="0" presId="urn:microsoft.com/office/officeart/2018/2/layout/IconVerticalSolidList"/>
    <dgm:cxn modelId="{39DFF070-4064-44CE-8F48-6A1611CFE3F8}" type="presParOf" srcId="{A14D3BA2-7130-41DE-97D9-EFE45B04A5EA}" destId="{77077522-BF25-4364-9FCF-C99E6A2B5C9D}" srcOrd="1" destOrd="0" presId="urn:microsoft.com/office/officeart/2018/2/layout/IconVerticalSolidList"/>
    <dgm:cxn modelId="{5A40C0DE-7CAF-4726-AA29-38BF0F9CC314}" type="presParOf" srcId="{A14D3BA2-7130-41DE-97D9-EFE45B04A5EA}" destId="{ABE4EADE-3C76-4350-BF3E-200715CE5BE6}" srcOrd="2" destOrd="0" presId="urn:microsoft.com/office/officeart/2018/2/layout/IconVerticalSolidList"/>
    <dgm:cxn modelId="{5D3E9BDF-03CF-4B42-BBBF-B1199A6B97F4}" type="presParOf" srcId="{A14D3BA2-7130-41DE-97D9-EFE45B04A5EA}" destId="{693BBAC8-8C7F-435C-B666-6F06AF5532DF}" srcOrd="3" destOrd="0" presId="urn:microsoft.com/office/officeart/2018/2/layout/IconVerticalSolidList"/>
    <dgm:cxn modelId="{1FE09BBA-EE28-4584-8771-A0AE1EC9DDC3}" type="presParOf" srcId="{1C10C621-30BE-4143-B2AF-E931BB1F6512}" destId="{A9DEA8DA-DC17-4BA8-BBF7-FFE28F08324D}" srcOrd="1" destOrd="0" presId="urn:microsoft.com/office/officeart/2018/2/layout/IconVerticalSolidList"/>
    <dgm:cxn modelId="{6B867026-A097-48E2-BFE3-748C6CD6BDC6}" type="presParOf" srcId="{1C10C621-30BE-4143-B2AF-E931BB1F6512}" destId="{40B18E0B-EBC6-4BB2-A298-8431E4F8DBB0}" srcOrd="2" destOrd="0" presId="urn:microsoft.com/office/officeart/2018/2/layout/IconVerticalSolidList"/>
    <dgm:cxn modelId="{C4C10024-3C98-4B99-847A-A2A27EFB076C}" type="presParOf" srcId="{40B18E0B-EBC6-4BB2-A298-8431E4F8DBB0}" destId="{6CA8188B-28FC-4008-BDDD-484065578117}" srcOrd="0" destOrd="0" presId="urn:microsoft.com/office/officeart/2018/2/layout/IconVerticalSolidList"/>
    <dgm:cxn modelId="{8402C3AC-3DD4-47EC-AA92-174CB5C9C6D8}" type="presParOf" srcId="{40B18E0B-EBC6-4BB2-A298-8431E4F8DBB0}" destId="{258EBFF7-2501-4C91-AB18-B38B7518F594}" srcOrd="1" destOrd="0" presId="urn:microsoft.com/office/officeart/2018/2/layout/IconVerticalSolidList"/>
    <dgm:cxn modelId="{C82C445C-C785-4C32-BF7D-6273041BEBE9}" type="presParOf" srcId="{40B18E0B-EBC6-4BB2-A298-8431E4F8DBB0}" destId="{1CC3773D-4C97-45F5-936B-AEEA4419E91B}" srcOrd="2" destOrd="0" presId="urn:microsoft.com/office/officeart/2018/2/layout/IconVerticalSolidList"/>
    <dgm:cxn modelId="{2BDFA18E-B993-4197-9146-984340655E89}" type="presParOf" srcId="{40B18E0B-EBC6-4BB2-A298-8431E4F8DBB0}" destId="{17F3185C-D2D5-4257-AC84-99AC94F52E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F754E-4DE0-4005-86B2-4861CB9C5F31}" type="doc">
      <dgm:prSet loTypeId="urn:microsoft.com/office/officeart/2005/8/layout/list1" loCatId="list" qsTypeId="urn:microsoft.com/office/officeart/2005/8/quickstyle/simple1" qsCatId="simple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034E2A44-68B9-4AEE-B001-DD5794BA0A92}">
      <dgm:prSet/>
      <dgm:spPr/>
      <dgm:t>
        <a:bodyPr/>
        <a:lstStyle/>
        <a:p>
          <a:r>
            <a:rPr lang="en-US"/>
            <a:t>Word Document</a:t>
          </a:r>
        </a:p>
      </dgm:t>
    </dgm:pt>
    <dgm:pt modelId="{00D5C432-FFA1-4D4A-A753-E62A0B3F7A72}" type="parTrans" cxnId="{7E4D2D26-05CA-4AF6-AEBD-7D08200802E7}">
      <dgm:prSet/>
      <dgm:spPr/>
      <dgm:t>
        <a:bodyPr/>
        <a:lstStyle/>
        <a:p>
          <a:endParaRPr lang="en-US"/>
        </a:p>
      </dgm:t>
    </dgm:pt>
    <dgm:pt modelId="{F3C8FF0A-11D6-44F3-8875-BAE21682F982}" type="sibTrans" cxnId="{7E4D2D26-05CA-4AF6-AEBD-7D08200802E7}">
      <dgm:prSet/>
      <dgm:spPr/>
      <dgm:t>
        <a:bodyPr/>
        <a:lstStyle/>
        <a:p>
          <a:endParaRPr lang="en-US"/>
        </a:p>
      </dgm:t>
    </dgm:pt>
    <dgm:pt modelId="{2EECE259-3D1F-4D9E-A002-BA106CA6918C}">
      <dgm:prSet/>
      <dgm:spPr/>
      <dgm:t>
        <a:bodyPr/>
        <a:lstStyle/>
        <a:p>
          <a:r>
            <a:rPr lang="en-US"/>
            <a:t>Highlight the word(s) you want to comment on</a:t>
          </a:r>
        </a:p>
      </dgm:t>
    </dgm:pt>
    <dgm:pt modelId="{F5433EE6-87B1-4D08-9433-8111350DC20D}" type="parTrans" cxnId="{F819569B-A3BC-448C-B6FC-54B9410F3756}">
      <dgm:prSet/>
      <dgm:spPr/>
      <dgm:t>
        <a:bodyPr/>
        <a:lstStyle/>
        <a:p>
          <a:endParaRPr lang="en-US"/>
        </a:p>
      </dgm:t>
    </dgm:pt>
    <dgm:pt modelId="{18E4FFCB-E429-4382-837A-D71FE01CB990}" type="sibTrans" cxnId="{F819569B-A3BC-448C-B6FC-54B9410F3756}">
      <dgm:prSet/>
      <dgm:spPr/>
      <dgm:t>
        <a:bodyPr/>
        <a:lstStyle/>
        <a:p>
          <a:endParaRPr lang="en-US"/>
        </a:p>
      </dgm:t>
    </dgm:pt>
    <dgm:pt modelId="{8C65FA55-1273-46E6-8841-58FC6275F3E2}">
      <dgm:prSet/>
      <dgm:spPr/>
      <dgm:t>
        <a:bodyPr/>
        <a:lstStyle/>
        <a:p>
          <a:r>
            <a:rPr lang="en-US"/>
            <a:t>A tool bar will pop up</a:t>
          </a:r>
        </a:p>
      </dgm:t>
    </dgm:pt>
    <dgm:pt modelId="{2B2A9364-F0F2-4A7E-B833-587222D91A0B}" type="parTrans" cxnId="{017EA153-2F41-4A76-A209-4D95359F3D88}">
      <dgm:prSet/>
      <dgm:spPr/>
      <dgm:t>
        <a:bodyPr/>
        <a:lstStyle/>
        <a:p>
          <a:endParaRPr lang="en-US"/>
        </a:p>
      </dgm:t>
    </dgm:pt>
    <dgm:pt modelId="{381D700E-792B-46CA-888F-4DD78348E24C}" type="sibTrans" cxnId="{017EA153-2F41-4A76-A209-4D95359F3D88}">
      <dgm:prSet/>
      <dgm:spPr/>
      <dgm:t>
        <a:bodyPr/>
        <a:lstStyle/>
        <a:p>
          <a:endParaRPr lang="en-US"/>
        </a:p>
      </dgm:t>
    </dgm:pt>
    <dgm:pt modelId="{CBD4BAE5-1B9C-48F3-8CED-EACEB32EA154}">
      <dgm:prSet/>
      <dgm:spPr/>
      <dgm:t>
        <a:bodyPr/>
        <a:lstStyle/>
        <a:p>
          <a:r>
            <a:rPr lang="en-US"/>
            <a:t>Click "New Comment"</a:t>
          </a:r>
        </a:p>
      </dgm:t>
    </dgm:pt>
    <dgm:pt modelId="{0BE7FBB0-DAC5-4002-A694-C6756418C6AF}" type="parTrans" cxnId="{36CD191E-D098-47F1-A5FD-C6357EDCCE6A}">
      <dgm:prSet/>
      <dgm:spPr/>
      <dgm:t>
        <a:bodyPr/>
        <a:lstStyle/>
        <a:p>
          <a:endParaRPr lang="en-US"/>
        </a:p>
      </dgm:t>
    </dgm:pt>
    <dgm:pt modelId="{B2801E49-93C8-4191-8971-CADC29B752EC}" type="sibTrans" cxnId="{36CD191E-D098-47F1-A5FD-C6357EDCCE6A}">
      <dgm:prSet/>
      <dgm:spPr/>
      <dgm:t>
        <a:bodyPr/>
        <a:lstStyle/>
        <a:p>
          <a:endParaRPr lang="en-US"/>
        </a:p>
      </dgm:t>
    </dgm:pt>
    <dgm:pt modelId="{F0140E99-8286-4C2E-990B-5EB0D005F931}">
      <dgm:prSet/>
      <dgm:spPr/>
      <dgm:t>
        <a:bodyPr/>
        <a:lstStyle/>
        <a:p>
          <a:r>
            <a:rPr lang="en-US"/>
            <a:t>Power Point</a:t>
          </a:r>
        </a:p>
      </dgm:t>
    </dgm:pt>
    <dgm:pt modelId="{F8CED24B-52F5-4391-8BBB-7F04BFDF19C8}" type="parTrans" cxnId="{F106ABEB-640A-40B3-8AEF-FFA624C87C3F}">
      <dgm:prSet/>
      <dgm:spPr/>
      <dgm:t>
        <a:bodyPr/>
        <a:lstStyle/>
        <a:p>
          <a:endParaRPr lang="en-US"/>
        </a:p>
      </dgm:t>
    </dgm:pt>
    <dgm:pt modelId="{F7B6292A-169D-46DA-A930-526EE15575F6}" type="sibTrans" cxnId="{F106ABEB-640A-40B3-8AEF-FFA624C87C3F}">
      <dgm:prSet/>
      <dgm:spPr/>
      <dgm:t>
        <a:bodyPr/>
        <a:lstStyle/>
        <a:p>
          <a:endParaRPr lang="en-US"/>
        </a:p>
      </dgm:t>
    </dgm:pt>
    <dgm:pt modelId="{9FBC3AEE-39C8-4F9B-8C46-7DA95F4D31BC}">
      <dgm:prSet/>
      <dgm:spPr/>
      <dgm:t>
        <a:bodyPr/>
        <a:lstStyle/>
        <a:p>
          <a:r>
            <a:rPr lang="en-US"/>
            <a:t>Under the slide there is a "Notes" Section, you need to put your curser over the line under the slide and then click and drag the "Notes" section up</a:t>
          </a:r>
        </a:p>
      </dgm:t>
    </dgm:pt>
    <dgm:pt modelId="{9E8DB33F-300A-4A0F-A572-44B53EA30439}" type="parTrans" cxnId="{B2B5601D-6097-4DDC-B7B1-28FCFE21F2EC}">
      <dgm:prSet/>
      <dgm:spPr/>
      <dgm:t>
        <a:bodyPr/>
        <a:lstStyle/>
        <a:p>
          <a:endParaRPr lang="en-US"/>
        </a:p>
      </dgm:t>
    </dgm:pt>
    <dgm:pt modelId="{8FD134F8-0765-4AFF-9A68-57A4823E84C8}" type="sibTrans" cxnId="{B2B5601D-6097-4DDC-B7B1-28FCFE21F2EC}">
      <dgm:prSet/>
      <dgm:spPr/>
      <dgm:t>
        <a:bodyPr/>
        <a:lstStyle/>
        <a:p>
          <a:endParaRPr lang="en-US"/>
        </a:p>
      </dgm:t>
    </dgm:pt>
    <dgm:pt modelId="{BC7C8AAC-CF10-4DB6-89B0-85061987BB5F}" type="pres">
      <dgm:prSet presAssocID="{024F754E-4DE0-4005-86B2-4861CB9C5F31}" presName="linear" presStyleCnt="0">
        <dgm:presLayoutVars>
          <dgm:dir/>
          <dgm:animLvl val="lvl"/>
          <dgm:resizeHandles val="exact"/>
        </dgm:presLayoutVars>
      </dgm:prSet>
      <dgm:spPr/>
    </dgm:pt>
    <dgm:pt modelId="{D4D868FA-EDC7-4AC9-994C-566EE69F65A2}" type="pres">
      <dgm:prSet presAssocID="{034E2A44-68B9-4AEE-B001-DD5794BA0A92}" presName="parentLin" presStyleCnt="0"/>
      <dgm:spPr/>
    </dgm:pt>
    <dgm:pt modelId="{D5196E05-032E-40F9-8F38-3FBF966756FC}" type="pres">
      <dgm:prSet presAssocID="{034E2A44-68B9-4AEE-B001-DD5794BA0A92}" presName="parentLeftMargin" presStyleLbl="node1" presStyleIdx="0" presStyleCnt="2"/>
      <dgm:spPr/>
    </dgm:pt>
    <dgm:pt modelId="{8F746EBE-7D28-4D84-95DA-99BEBAF2891C}" type="pres">
      <dgm:prSet presAssocID="{034E2A44-68B9-4AEE-B001-DD5794BA0A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89AD6D-9D28-46EA-9F33-37EEB14E4865}" type="pres">
      <dgm:prSet presAssocID="{034E2A44-68B9-4AEE-B001-DD5794BA0A92}" presName="negativeSpace" presStyleCnt="0"/>
      <dgm:spPr/>
    </dgm:pt>
    <dgm:pt modelId="{069E3491-E808-4516-B244-D96DA584147A}" type="pres">
      <dgm:prSet presAssocID="{034E2A44-68B9-4AEE-B001-DD5794BA0A92}" presName="childText" presStyleLbl="conFgAcc1" presStyleIdx="0" presStyleCnt="2">
        <dgm:presLayoutVars>
          <dgm:bulletEnabled val="1"/>
        </dgm:presLayoutVars>
      </dgm:prSet>
      <dgm:spPr/>
    </dgm:pt>
    <dgm:pt modelId="{A4931E2D-50BA-40E4-944C-BC3036F80DB5}" type="pres">
      <dgm:prSet presAssocID="{F3C8FF0A-11D6-44F3-8875-BAE21682F982}" presName="spaceBetweenRectangles" presStyleCnt="0"/>
      <dgm:spPr/>
    </dgm:pt>
    <dgm:pt modelId="{6B9E3A8C-00A0-4455-80DE-FF8F355CFC33}" type="pres">
      <dgm:prSet presAssocID="{F0140E99-8286-4C2E-990B-5EB0D005F931}" presName="parentLin" presStyleCnt="0"/>
      <dgm:spPr/>
    </dgm:pt>
    <dgm:pt modelId="{971EECAA-BD0D-4EBF-8085-8B5C8FE5C8A9}" type="pres">
      <dgm:prSet presAssocID="{F0140E99-8286-4C2E-990B-5EB0D005F931}" presName="parentLeftMargin" presStyleLbl="node1" presStyleIdx="0" presStyleCnt="2"/>
      <dgm:spPr/>
    </dgm:pt>
    <dgm:pt modelId="{7447B8E3-D509-4C67-B991-F73B5C844419}" type="pres">
      <dgm:prSet presAssocID="{F0140E99-8286-4C2E-990B-5EB0D005F93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5F06870-B3A0-40FC-AE22-7213D289152B}" type="pres">
      <dgm:prSet presAssocID="{F0140E99-8286-4C2E-990B-5EB0D005F931}" presName="negativeSpace" presStyleCnt="0"/>
      <dgm:spPr/>
    </dgm:pt>
    <dgm:pt modelId="{0EB5D11F-F608-4938-91AB-56E4A9974021}" type="pres">
      <dgm:prSet presAssocID="{F0140E99-8286-4C2E-990B-5EB0D005F93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214A12-1820-40BD-B800-40B4380447C5}" type="presOf" srcId="{8C65FA55-1273-46E6-8841-58FC6275F3E2}" destId="{069E3491-E808-4516-B244-D96DA584147A}" srcOrd="0" destOrd="1" presId="urn:microsoft.com/office/officeart/2005/8/layout/list1"/>
    <dgm:cxn modelId="{838C1A17-2EF0-4A8A-92A9-C9C1313C5173}" type="presOf" srcId="{024F754E-4DE0-4005-86B2-4861CB9C5F31}" destId="{BC7C8AAC-CF10-4DB6-89B0-85061987BB5F}" srcOrd="0" destOrd="0" presId="urn:microsoft.com/office/officeart/2005/8/layout/list1"/>
    <dgm:cxn modelId="{B2B5601D-6097-4DDC-B7B1-28FCFE21F2EC}" srcId="{F0140E99-8286-4C2E-990B-5EB0D005F931}" destId="{9FBC3AEE-39C8-4F9B-8C46-7DA95F4D31BC}" srcOrd="0" destOrd="0" parTransId="{9E8DB33F-300A-4A0F-A572-44B53EA30439}" sibTransId="{8FD134F8-0765-4AFF-9A68-57A4823E84C8}"/>
    <dgm:cxn modelId="{36CD191E-D098-47F1-A5FD-C6357EDCCE6A}" srcId="{034E2A44-68B9-4AEE-B001-DD5794BA0A92}" destId="{CBD4BAE5-1B9C-48F3-8CED-EACEB32EA154}" srcOrd="2" destOrd="0" parTransId="{0BE7FBB0-DAC5-4002-A694-C6756418C6AF}" sibTransId="{B2801E49-93C8-4191-8971-CADC29B752EC}"/>
    <dgm:cxn modelId="{25085A25-86AC-4BEF-925A-ABF416C805EA}" type="presOf" srcId="{034E2A44-68B9-4AEE-B001-DD5794BA0A92}" destId="{8F746EBE-7D28-4D84-95DA-99BEBAF2891C}" srcOrd="1" destOrd="0" presId="urn:microsoft.com/office/officeart/2005/8/layout/list1"/>
    <dgm:cxn modelId="{7E4D2D26-05CA-4AF6-AEBD-7D08200802E7}" srcId="{024F754E-4DE0-4005-86B2-4861CB9C5F31}" destId="{034E2A44-68B9-4AEE-B001-DD5794BA0A92}" srcOrd="0" destOrd="0" parTransId="{00D5C432-FFA1-4D4A-A753-E62A0B3F7A72}" sibTransId="{F3C8FF0A-11D6-44F3-8875-BAE21682F982}"/>
    <dgm:cxn modelId="{329C0B30-669C-4C27-B139-0832AFC2F4FF}" type="presOf" srcId="{F0140E99-8286-4C2E-990B-5EB0D005F931}" destId="{7447B8E3-D509-4C67-B991-F73B5C844419}" srcOrd="1" destOrd="0" presId="urn:microsoft.com/office/officeart/2005/8/layout/list1"/>
    <dgm:cxn modelId="{7AA75532-52A7-4981-9DE9-E495B9C362C1}" type="presOf" srcId="{2EECE259-3D1F-4D9E-A002-BA106CA6918C}" destId="{069E3491-E808-4516-B244-D96DA584147A}" srcOrd="0" destOrd="0" presId="urn:microsoft.com/office/officeart/2005/8/layout/list1"/>
    <dgm:cxn modelId="{017EA153-2F41-4A76-A209-4D95359F3D88}" srcId="{034E2A44-68B9-4AEE-B001-DD5794BA0A92}" destId="{8C65FA55-1273-46E6-8841-58FC6275F3E2}" srcOrd="1" destOrd="0" parTransId="{2B2A9364-F0F2-4A7E-B833-587222D91A0B}" sibTransId="{381D700E-792B-46CA-888F-4DD78348E24C}"/>
    <dgm:cxn modelId="{CC9A9999-110A-443A-82FB-49B623EAB12F}" type="presOf" srcId="{CBD4BAE5-1B9C-48F3-8CED-EACEB32EA154}" destId="{069E3491-E808-4516-B244-D96DA584147A}" srcOrd="0" destOrd="2" presId="urn:microsoft.com/office/officeart/2005/8/layout/list1"/>
    <dgm:cxn modelId="{F819569B-A3BC-448C-B6FC-54B9410F3756}" srcId="{034E2A44-68B9-4AEE-B001-DD5794BA0A92}" destId="{2EECE259-3D1F-4D9E-A002-BA106CA6918C}" srcOrd="0" destOrd="0" parTransId="{F5433EE6-87B1-4D08-9433-8111350DC20D}" sibTransId="{18E4FFCB-E429-4382-837A-D71FE01CB990}"/>
    <dgm:cxn modelId="{7B0136AA-5117-45F4-86FA-799E0BA03C11}" type="presOf" srcId="{034E2A44-68B9-4AEE-B001-DD5794BA0A92}" destId="{D5196E05-032E-40F9-8F38-3FBF966756FC}" srcOrd="0" destOrd="0" presId="urn:microsoft.com/office/officeart/2005/8/layout/list1"/>
    <dgm:cxn modelId="{97CCC9AA-7020-462D-B868-78C5B0C7EF59}" type="presOf" srcId="{9FBC3AEE-39C8-4F9B-8C46-7DA95F4D31BC}" destId="{0EB5D11F-F608-4938-91AB-56E4A9974021}" srcOrd="0" destOrd="0" presId="urn:microsoft.com/office/officeart/2005/8/layout/list1"/>
    <dgm:cxn modelId="{2EC220BD-9CF0-456D-92C2-84444C51249A}" type="presOf" srcId="{F0140E99-8286-4C2E-990B-5EB0D005F931}" destId="{971EECAA-BD0D-4EBF-8085-8B5C8FE5C8A9}" srcOrd="0" destOrd="0" presId="urn:microsoft.com/office/officeart/2005/8/layout/list1"/>
    <dgm:cxn modelId="{F106ABEB-640A-40B3-8AEF-FFA624C87C3F}" srcId="{024F754E-4DE0-4005-86B2-4861CB9C5F31}" destId="{F0140E99-8286-4C2E-990B-5EB0D005F931}" srcOrd="1" destOrd="0" parTransId="{F8CED24B-52F5-4391-8BBB-7F04BFDF19C8}" sibTransId="{F7B6292A-169D-46DA-A930-526EE15575F6}"/>
    <dgm:cxn modelId="{9527564F-871A-4C9C-BB61-8EA25AC1B02F}" type="presParOf" srcId="{BC7C8AAC-CF10-4DB6-89B0-85061987BB5F}" destId="{D4D868FA-EDC7-4AC9-994C-566EE69F65A2}" srcOrd="0" destOrd="0" presId="urn:microsoft.com/office/officeart/2005/8/layout/list1"/>
    <dgm:cxn modelId="{D22DFBC9-7314-4782-A73F-BDBDA8FDCAD5}" type="presParOf" srcId="{D4D868FA-EDC7-4AC9-994C-566EE69F65A2}" destId="{D5196E05-032E-40F9-8F38-3FBF966756FC}" srcOrd="0" destOrd="0" presId="urn:microsoft.com/office/officeart/2005/8/layout/list1"/>
    <dgm:cxn modelId="{A0E12EE4-0EB9-4172-84A7-B76A73023CC9}" type="presParOf" srcId="{D4D868FA-EDC7-4AC9-994C-566EE69F65A2}" destId="{8F746EBE-7D28-4D84-95DA-99BEBAF2891C}" srcOrd="1" destOrd="0" presId="urn:microsoft.com/office/officeart/2005/8/layout/list1"/>
    <dgm:cxn modelId="{F69627EA-364A-437B-9428-8E7B3B742962}" type="presParOf" srcId="{BC7C8AAC-CF10-4DB6-89B0-85061987BB5F}" destId="{8E89AD6D-9D28-46EA-9F33-37EEB14E4865}" srcOrd="1" destOrd="0" presId="urn:microsoft.com/office/officeart/2005/8/layout/list1"/>
    <dgm:cxn modelId="{E9B2F63A-46AC-4503-AF3F-4AAB31C45D5E}" type="presParOf" srcId="{BC7C8AAC-CF10-4DB6-89B0-85061987BB5F}" destId="{069E3491-E808-4516-B244-D96DA584147A}" srcOrd="2" destOrd="0" presId="urn:microsoft.com/office/officeart/2005/8/layout/list1"/>
    <dgm:cxn modelId="{B197BDAD-9B48-42BC-A627-10AFC63A86B5}" type="presParOf" srcId="{BC7C8AAC-CF10-4DB6-89B0-85061987BB5F}" destId="{A4931E2D-50BA-40E4-944C-BC3036F80DB5}" srcOrd="3" destOrd="0" presId="urn:microsoft.com/office/officeart/2005/8/layout/list1"/>
    <dgm:cxn modelId="{FF9AF5C8-D92F-4C92-B6DA-331E7BD9EEAB}" type="presParOf" srcId="{BC7C8AAC-CF10-4DB6-89B0-85061987BB5F}" destId="{6B9E3A8C-00A0-4455-80DE-FF8F355CFC33}" srcOrd="4" destOrd="0" presId="urn:microsoft.com/office/officeart/2005/8/layout/list1"/>
    <dgm:cxn modelId="{03EE998B-0CCD-46B5-938C-33348A167962}" type="presParOf" srcId="{6B9E3A8C-00A0-4455-80DE-FF8F355CFC33}" destId="{971EECAA-BD0D-4EBF-8085-8B5C8FE5C8A9}" srcOrd="0" destOrd="0" presId="urn:microsoft.com/office/officeart/2005/8/layout/list1"/>
    <dgm:cxn modelId="{08A666F6-9ADD-4943-8840-67ED4E074EA3}" type="presParOf" srcId="{6B9E3A8C-00A0-4455-80DE-FF8F355CFC33}" destId="{7447B8E3-D509-4C67-B991-F73B5C844419}" srcOrd="1" destOrd="0" presId="urn:microsoft.com/office/officeart/2005/8/layout/list1"/>
    <dgm:cxn modelId="{36BAA852-FDBC-4217-9426-18945A05F182}" type="presParOf" srcId="{BC7C8AAC-CF10-4DB6-89B0-85061987BB5F}" destId="{25F06870-B3A0-40FC-AE22-7213D289152B}" srcOrd="5" destOrd="0" presId="urn:microsoft.com/office/officeart/2005/8/layout/list1"/>
    <dgm:cxn modelId="{740523AB-C678-468A-B929-879AA059B7E0}" type="presParOf" srcId="{BC7C8AAC-CF10-4DB6-89B0-85061987BB5F}" destId="{0EB5D11F-F608-4938-91AB-56E4A99740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7E464-B4AE-4674-ADEB-B390FDA422C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BFF72903-9BE2-4F42-BAC6-09B547C3E6E1}">
      <dgm:prSet/>
      <dgm:spPr/>
      <dgm:t>
        <a:bodyPr/>
        <a:lstStyle/>
        <a:p>
          <a:pPr rtl="0"/>
          <a:r>
            <a:rPr lang="en-US" dirty="0"/>
            <a:t>Open to Desktop Word</a:t>
          </a:r>
          <a:r>
            <a:rPr lang="en-US" dirty="0">
              <a:latin typeface="Impact"/>
            </a:rPr>
            <a:t>   </a:t>
          </a:r>
          <a:r>
            <a:rPr lang="en-US" dirty="0"/>
            <a:t>(Slide 2)</a:t>
          </a:r>
        </a:p>
      </dgm:t>
    </dgm:pt>
    <dgm:pt modelId="{70151496-BB69-42C1-B5C5-1E41AA9A8404}" type="parTrans" cxnId="{27ECC0BC-FCAC-4123-A0CC-2A3CB7FF9B15}">
      <dgm:prSet/>
      <dgm:spPr/>
      <dgm:t>
        <a:bodyPr/>
        <a:lstStyle/>
        <a:p>
          <a:endParaRPr lang="en-US"/>
        </a:p>
      </dgm:t>
    </dgm:pt>
    <dgm:pt modelId="{A7939F05-99C3-45E5-9566-2058956ED7AC}" type="sibTrans" cxnId="{27ECC0BC-FCAC-4123-A0CC-2A3CB7FF9B1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F215C32-C91D-493E-899C-87485E14BC0A}">
      <dgm:prSet/>
      <dgm:spPr/>
      <dgm:t>
        <a:bodyPr/>
        <a:lstStyle/>
        <a:p>
          <a:r>
            <a:rPr lang="en-US" dirty="0"/>
            <a:t>Highlight/Select paper</a:t>
          </a:r>
        </a:p>
      </dgm:t>
    </dgm:pt>
    <dgm:pt modelId="{E9B904C6-84C1-42D6-B63B-BB2E5B5373BD}" type="parTrans" cxnId="{4D9E811A-4CFB-4F41-A290-5F56CF4ACDA6}">
      <dgm:prSet/>
      <dgm:spPr/>
      <dgm:t>
        <a:bodyPr/>
        <a:lstStyle/>
        <a:p>
          <a:endParaRPr lang="en-US"/>
        </a:p>
      </dgm:t>
    </dgm:pt>
    <dgm:pt modelId="{F5E663D3-F623-484A-8E57-47883FD03902}" type="sibTrans" cxnId="{4D9E811A-4CFB-4F41-A290-5F56CF4ACDA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1839BF2-6425-4013-B018-F791A37BDAD0}">
      <dgm:prSet/>
      <dgm:spPr/>
      <dgm:t>
        <a:bodyPr/>
        <a:lstStyle/>
        <a:p>
          <a:r>
            <a:rPr lang="en-US" dirty="0"/>
            <a:t>On the tool bar – in between the align words tools, and the paint bucket there is a button that on the left side as arrows going up and down next to four lines – Click it</a:t>
          </a:r>
        </a:p>
      </dgm:t>
    </dgm:pt>
    <dgm:pt modelId="{983A0D33-264B-4FCF-89A2-CAC75518C9DF}" type="parTrans" cxnId="{64D8F515-C522-4B5D-BF0E-A3D0ABCF79A1}">
      <dgm:prSet/>
      <dgm:spPr/>
      <dgm:t>
        <a:bodyPr/>
        <a:lstStyle/>
        <a:p>
          <a:endParaRPr lang="en-US"/>
        </a:p>
      </dgm:t>
    </dgm:pt>
    <dgm:pt modelId="{34C662B5-B420-408B-B179-8F004BBCB0AF}" type="sibTrans" cxnId="{64D8F515-C522-4B5D-BF0E-A3D0ABCF79A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976D788-FED7-48CC-AF8B-403F49C10FA2}">
      <dgm:prSet/>
      <dgm:spPr/>
      <dgm:t>
        <a:bodyPr/>
        <a:lstStyle/>
        <a:p>
          <a:r>
            <a:rPr lang="en-US" dirty="0"/>
            <a:t>Click "2.0"</a:t>
          </a:r>
        </a:p>
      </dgm:t>
    </dgm:pt>
    <dgm:pt modelId="{0E0F6590-F6FE-4550-B2D6-AAECA40598F4}" type="parTrans" cxnId="{AD624B8C-8C74-4F44-9CDD-0CE04074B325}">
      <dgm:prSet/>
      <dgm:spPr/>
      <dgm:t>
        <a:bodyPr/>
        <a:lstStyle/>
        <a:p>
          <a:endParaRPr lang="en-US"/>
        </a:p>
      </dgm:t>
    </dgm:pt>
    <dgm:pt modelId="{DC67846F-9197-42D6-9FF6-F7BE40FBC084}" type="sibTrans" cxnId="{AD624B8C-8C74-4F44-9CDD-0CE04074B32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B7A092B-F9E4-4D82-BC45-CE8F1AD0290F}" type="pres">
      <dgm:prSet presAssocID="{9577E464-B4AE-4674-ADEB-B390FDA422CC}" presName="Name0" presStyleCnt="0">
        <dgm:presLayoutVars>
          <dgm:animLvl val="lvl"/>
          <dgm:resizeHandles val="exact"/>
        </dgm:presLayoutVars>
      </dgm:prSet>
      <dgm:spPr/>
    </dgm:pt>
    <dgm:pt modelId="{B831ECDE-97E5-402B-8EE5-7E35789D2518}" type="pres">
      <dgm:prSet presAssocID="{BFF72903-9BE2-4F42-BAC6-09B547C3E6E1}" presName="compositeNode" presStyleCnt="0">
        <dgm:presLayoutVars>
          <dgm:bulletEnabled val="1"/>
        </dgm:presLayoutVars>
      </dgm:prSet>
      <dgm:spPr/>
    </dgm:pt>
    <dgm:pt modelId="{EAE5BFBA-5A37-4FDC-998F-D6ED53CA2F79}" type="pres">
      <dgm:prSet presAssocID="{BFF72903-9BE2-4F42-BAC6-09B547C3E6E1}" presName="bgRect" presStyleLbl="bgAccFollowNode1" presStyleIdx="0" presStyleCnt="4"/>
      <dgm:spPr/>
    </dgm:pt>
    <dgm:pt modelId="{681E29D4-6536-42DD-8B6C-5DFAB2B94FBA}" type="pres">
      <dgm:prSet presAssocID="{A7939F05-99C3-45E5-9566-2058956ED7A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8739934-0DAC-42FF-9BA1-EFFD4240FD5A}" type="pres">
      <dgm:prSet presAssocID="{BFF72903-9BE2-4F42-BAC6-09B547C3E6E1}" presName="bottomLine" presStyleLbl="alignNode1" presStyleIdx="1" presStyleCnt="8">
        <dgm:presLayoutVars/>
      </dgm:prSet>
      <dgm:spPr/>
    </dgm:pt>
    <dgm:pt modelId="{73E78EDC-8FF6-4473-9F6C-99C82DDDC7E3}" type="pres">
      <dgm:prSet presAssocID="{BFF72903-9BE2-4F42-BAC6-09B547C3E6E1}" presName="nodeText" presStyleLbl="bgAccFollowNode1" presStyleIdx="0" presStyleCnt="4">
        <dgm:presLayoutVars>
          <dgm:bulletEnabled val="1"/>
        </dgm:presLayoutVars>
      </dgm:prSet>
      <dgm:spPr/>
    </dgm:pt>
    <dgm:pt modelId="{D34A1D94-C91A-4ABF-9236-7D60605FC124}" type="pres">
      <dgm:prSet presAssocID="{A7939F05-99C3-45E5-9566-2058956ED7AC}" presName="sibTrans" presStyleCnt="0"/>
      <dgm:spPr/>
    </dgm:pt>
    <dgm:pt modelId="{BB74D76A-FE31-4E7A-B423-A68399446DB7}" type="pres">
      <dgm:prSet presAssocID="{AF215C32-C91D-493E-899C-87485E14BC0A}" presName="compositeNode" presStyleCnt="0">
        <dgm:presLayoutVars>
          <dgm:bulletEnabled val="1"/>
        </dgm:presLayoutVars>
      </dgm:prSet>
      <dgm:spPr/>
    </dgm:pt>
    <dgm:pt modelId="{BADC42DE-D62B-4113-ACB8-E50E62B750EC}" type="pres">
      <dgm:prSet presAssocID="{AF215C32-C91D-493E-899C-87485E14BC0A}" presName="bgRect" presStyleLbl="bgAccFollowNode1" presStyleIdx="1" presStyleCnt="4"/>
      <dgm:spPr/>
    </dgm:pt>
    <dgm:pt modelId="{A99B4804-679C-4F81-B2D4-4861E74F398D}" type="pres">
      <dgm:prSet presAssocID="{F5E663D3-F623-484A-8E57-47883FD0390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6346666D-73D0-41C1-87CF-AC04BC23A142}" type="pres">
      <dgm:prSet presAssocID="{AF215C32-C91D-493E-899C-87485E14BC0A}" presName="bottomLine" presStyleLbl="alignNode1" presStyleIdx="3" presStyleCnt="8">
        <dgm:presLayoutVars/>
      </dgm:prSet>
      <dgm:spPr/>
    </dgm:pt>
    <dgm:pt modelId="{6DADA2EC-87B8-4ABC-93FF-DE6BF1B50A8B}" type="pres">
      <dgm:prSet presAssocID="{AF215C32-C91D-493E-899C-87485E14BC0A}" presName="nodeText" presStyleLbl="bgAccFollowNode1" presStyleIdx="1" presStyleCnt="4">
        <dgm:presLayoutVars>
          <dgm:bulletEnabled val="1"/>
        </dgm:presLayoutVars>
      </dgm:prSet>
      <dgm:spPr/>
    </dgm:pt>
    <dgm:pt modelId="{20E04566-7431-4465-855B-BC0523F08ECB}" type="pres">
      <dgm:prSet presAssocID="{F5E663D3-F623-484A-8E57-47883FD03902}" presName="sibTrans" presStyleCnt="0"/>
      <dgm:spPr/>
    </dgm:pt>
    <dgm:pt modelId="{B0D7F1A6-FF3E-4845-BBD3-FCA1E622D6D7}" type="pres">
      <dgm:prSet presAssocID="{71839BF2-6425-4013-B018-F791A37BDAD0}" presName="compositeNode" presStyleCnt="0">
        <dgm:presLayoutVars>
          <dgm:bulletEnabled val="1"/>
        </dgm:presLayoutVars>
      </dgm:prSet>
      <dgm:spPr/>
    </dgm:pt>
    <dgm:pt modelId="{0CB35A39-62C4-4764-A851-26E6EE73E9FB}" type="pres">
      <dgm:prSet presAssocID="{71839BF2-6425-4013-B018-F791A37BDAD0}" presName="bgRect" presStyleLbl="bgAccFollowNode1" presStyleIdx="2" presStyleCnt="4"/>
      <dgm:spPr/>
    </dgm:pt>
    <dgm:pt modelId="{540C4FAE-9FD4-45AA-B00A-B47E339CD669}" type="pres">
      <dgm:prSet presAssocID="{34C662B5-B420-408B-B179-8F004BBCB0A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D0DBA9C-DE2B-4751-A869-B44B1DB631BC}" type="pres">
      <dgm:prSet presAssocID="{71839BF2-6425-4013-B018-F791A37BDAD0}" presName="bottomLine" presStyleLbl="alignNode1" presStyleIdx="5" presStyleCnt="8">
        <dgm:presLayoutVars/>
      </dgm:prSet>
      <dgm:spPr/>
    </dgm:pt>
    <dgm:pt modelId="{8344C0C8-09E2-4D00-81F5-F62EDC9C3830}" type="pres">
      <dgm:prSet presAssocID="{71839BF2-6425-4013-B018-F791A37BDAD0}" presName="nodeText" presStyleLbl="bgAccFollowNode1" presStyleIdx="2" presStyleCnt="4">
        <dgm:presLayoutVars>
          <dgm:bulletEnabled val="1"/>
        </dgm:presLayoutVars>
      </dgm:prSet>
      <dgm:spPr/>
    </dgm:pt>
    <dgm:pt modelId="{40AC816D-A4A6-4BAD-8828-A7669049B701}" type="pres">
      <dgm:prSet presAssocID="{34C662B5-B420-408B-B179-8F004BBCB0AF}" presName="sibTrans" presStyleCnt="0"/>
      <dgm:spPr/>
    </dgm:pt>
    <dgm:pt modelId="{CAAB5B7D-E14C-4EE2-94A5-E6B70A4B622D}" type="pres">
      <dgm:prSet presAssocID="{B976D788-FED7-48CC-AF8B-403F49C10FA2}" presName="compositeNode" presStyleCnt="0">
        <dgm:presLayoutVars>
          <dgm:bulletEnabled val="1"/>
        </dgm:presLayoutVars>
      </dgm:prSet>
      <dgm:spPr/>
    </dgm:pt>
    <dgm:pt modelId="{56A09320-D406-4C84-B758-045FFFA83E50}" type="pres">
      <dgm:prSet presAssocID="{B976D788-FED7-48CC-AF8B-403F49C10FA2}" presName="bgRect" presStyleLbl="bgAccFollowNode1" presStyleIdx="3" presStyleCnt="4"/>
      <dgm:spPr/>
    </dgm:pt>
    <dgm:pt modelId="{D8B37D3D-44F0-47D9-A48F-1CB513230CB5}" type="pres">
      <dgm:prSet presAssocID="{DC67846F-9197-42D6-9FF6-F7BE40FBC08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1713FDF8-E4F2-4BC9-A9E0-A8B248401411}" type="pres">
      <dgm:prSet presAssocID="{B976D788-FED7-48CC-AF8B-403F49C10FA2}" presName="bottomLine" presStyleLbl="alignNode1" presStyleIdx="7" presStyleCnt="8">
        <dgm:presLayoutVars/>
      </dgm:prSet>
      <dgm:spPr/>
    </dgm:pt>
    <dgm:pt modelId="{8B6E6DAC-5FB6-432C-9BF0-29A5661D5EC4}" type="pres">
      <dgm:prSet presAssocID="{B976D788-FED7-48CC-AF8B-403F49C10FA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4E8ED0A-6F88-45C1-9103-86398606A8EE}" type="presOf" srcId="{71839BF2-6425-4013-B018-F791A37BDAD0}" destId="{0CB35A39-62C4-4764-A851-26E6EE73E9FB}" srcOrd="0" destOrd="0" presId="urn:microsoft.com/office/officeart/2016/7/layout/BasicLinearProcessNumbered"/>
    <dgm:cxn modelId="{64D8F515-C522-4B5D-BF0E-A3D0ABCF79A1}" srcId="{9577E464-B4AE-4674-ADEB-B390FDA422CC}" destId="{71839BF2-6425-4013-B018-F791A37BDAD0}" srcOrd="2" destOrd="0" parTransId="{983A0D33-264B-4FCF-89A2-CAC75518C9DF}" sibTransId="{34C662B5-B420-408B-B179-8F004BBCB0AF}"/>
    <dgm:cxn modelId="{4D9E811A-4CFB-4F41-A290-5F56CF4ACDA6}" srcId="{9577E464-B4AE-4674-ADEB-B390FDA422CC}" destId="{AF215C32-C91D-493E-899C-87485E14BC0A}" srcOrd="1" destOrd="0" parTransId="{E9B904C6-84C1-42D6-B63B-BB2E5B5373BD}" sibTransId="{F5E663D3-F623-484A-8E57-47883FD03902}"/>
    <dgm:cxn modelId="{37597B1C-3EBC-4D84-A9B3-C44C21B92643}" type="presOf" srcId="{AF215C32-C91D-493E-899C-87485E14BC0A}" destId="{6DADA2EC-87B8-4ABC-93FF-DE6BF1B50A8B}" srcOrd="1" destOrd="0" presId="urn:microsoft.com/office/officeart/2016/7/layout/BasicLinearProcessNumbered"/>
    <dgm:cxn modelId="{8A4FF02E-EA9D-4933-9EF5-1EDBBEA10082}" type="presOf" srcId="{9577E464-B4AE-4674-ADEB-B390FDA422CC}" destId="{1B7A092B-F9E4-4D82-BC45-CE8F1AD0290F}" srcOrd="0" destOrd="0" presId="urn:microsoft.com/office/officeart/2016/7/layout/BasicLinearProcessNumbered"/>
    <dgm:cxn modelId="{ED1F4E62-B10F-4FB7-8D69-C6B1C91AFE91}" type="presOf" srcId="{DC67846F-9197-42D6-9FF6-F7BE40FBC084}" destId="{D8B37D3D-44F0-47D9-A48F-1CB513230CB5}" srcOrd="0" destOrd="0" presId="urn:microsoft.com/office/officeart/2016/7/layout/BasicLinearProcessNumbered"/>
    <dgm:cxn modelId="{389A9146-70F4-47A8-AD81-C2D1A9694208}" type="presOf" srcId="{34C662B5-B420-408B-B179-8F004BBCB0AF}" destId="{540C4FAE-9FD4-45AA-B00A-B47E339CD669}" srcOrd="0" destOrd="0" presId="urn:microsoft.com/office/officeart/2016/7/layout/BasicLinearProcessNumbered"/>
    <dgm:cxn modelId="{F42F056B-B9CE-4D3F-9C46-17554EFC1B30}" type="presOf" srcId="{B976D788-FED7-48CC-AF8B-403F49C10FA2}" destId="{56A09320-D406-4C84-B758-045FFFA83E50}" srcOrd="0" destOrd="0" presId="urn:microsoft.com/office/officeart/2016/7/layout/BasicLinearProcessNumbered"/>
    <dgm:cxn modelId="{D400E852-4224-4B22-AFA6-4F96B9181F09}" type="presOf" srcId="{B976D788-FED7-48CC-AF8B-403F49C10FA2}" destId="{8B6E6DAC-5FB6-432C-9BF0-29A5661D5EC4}" srcOrd="1" destOrd="0" presId="urn:microsoft.com/office/officeart/2016/7/layout/BasicLinearProcessNumbered"/>
    <dgm:cxn modelId="{1711B47C-82E6-4DBD-8398-EEA56C1F3AD0}" type="presOf" srcId="{AF215C32-C91D-493E-899C-87485E14BC0A}" destId="{BADC42DE-D62B-4113-ACB8-E50E62B750EC}" srcOrd="0" destOrd="0" presId="urn:microsoft.com/office/officeart/2016/7/layout/BasicLinearProcessNumbered"/>
    <dgm:cxn modelId="{AD624B8C-8C74-4F44-9CDD-0CE04074B325}" srcId="{9577E464-B4AE-4674-ADEB-B390FDA422CC}" destId="{B976D788-FED7-48CC-AF8B-403F49C10FA2}" srcOrd="3" destOrd="0" parTransId="{0E0F6590-F6FE-4550-B2D6-AAECA40598F4}" sibTransId="{DC67846F-9197-42D6-9FF6-F7BE40FBC084}"/>
    <dgm:cxn modelId="{07EE1390-D188-44D4-973F-A0C3E129033D}" type="presOf" srcId="{A7939F05-99C3-45E5-9566-2058956ED7AC}" destId="{681E29D4-6536-42DD-8B6C-5DFAB2B94FBA}" srcOrd="0" destOrd="0" presId="urn:microsoft.com/office/officeart/2016/7/layout/BasicLinearProcessNumbered"/>
    <dgm:cxn modelId="{0CD83E9A-DCD6-41CB-BD7E-4994928CDF3F}" type="presOf" srcId="{F5E663D3-F623-484A-8E57-47883FD03902}" destId="{A99B4804-679C-4F81-B2D4-4861E74F398D}" srcOrd="0" destOrd="0" presId="urn:microsoft.com/office/officeart/2016/7/layout/BasicLinearProcessNumbered"/>
    <dgm:cxn modelId="{B7F722AA-530E-4072-BC55-8382F5BE1367}" type="presOf" srcId="{BFF72903-9BE2-4F42-BAC6-09B547C3E6E1}" destId="{EAE5BFBA-5A37-4FDC-998F-D6ED53CA2F79}" srcOrd="0" destOrd="0" presId="urn:microsoft.com/office/officeart/2016/7/layout/BasicLinearProcessNumbered"/>
    <dgm:cxn modelId="{27ECC0BC-FCAC-4123-A0CC-2A3CB7FF9B15}" srcId="{9577E464-B4AE-4674-ADEB-B390FDA422CC}" destId="{BFF72903-9BE2-4F42-BAC6-09B547C3E6E1}" srcOrd="0" destOrd="0" parTransId="{70151496-BB69-42C1-B5C5-1E41AA9A8404}" sibTransId="{A7939F05-99C3-45E5-9566-2058956ED7AC}"/>
    <dgm:cxn modelId="{D6037BC9-2EB9-4F40-BD9E-8A2E15E59FCD}" type="presOf" srcId="{71839BF2-6425-4013-B018-F791A37BDAD0}" destId="{8344C0C8-09E2-4D00-81F5-F62EDC9C3830}" srcOrd="1" destOrd="0" presId="urn:microsoft.com/office/officeart/2016/7/layout/BasicLinearProcessNumbered"/>
    <dgm:cxn modelId="{EF6DCFF5-5E74-45C3-A7B9-7AAEA96DD5EB}" type="presOf" srcId="{BFF72903-9BE2-4F42-BAC6-09B547C3E6E1}" destId="{73E78EDC-8FF6-4473-9F6C-99C82DDDC7E3}" srcOrd="1" destOrd="0" presId="urn:microsoft.com/office/officeart/2016/7/layout/BasicLinearProcessNumbered"/>
    <dgm:cxn modelId="{58DA144C-1C3D-463A-AEB8-68E29E6A4DD2}" type="presParOf" srcId="{1B7A092B-F9E4-4D82-BC45-CE8F1AD0290F}" destId="{B831ECDE-97E5-402B-8EE5-7E35789D2518}" srcOrd="0" destOrd="0" presId="urn:microsoft.com/office/officeart/2016/7/layout/BasicLinearProcessNumbered"/>
    <dgm:cxn modelId="{136156A9-BF6B-405A-BD29-36BFD44EEC6B}" type="presParOf" srcId="{B831ECDE-97E5-402B-8EE5-7E35789D2518}" destId="{EAE5BFBA-5A37-4FDC-998F-D6ED53CA2F79}" srcOrd="0" destOrd="0" presId="urn:microsoft.com/office/officeart/2016/7/layout/BasicLinearProcessNumbered"/>
    <dgm:cxn modelId="{D5300A22-9D0B-4A84-A8F1-56EF38DECBC7}" type="presParOf" srcId="{B831ECDE-97E5-402B-8EE5-7E35789D2518}" destId="{681E29D4-6536-42DD-8B6C-5DFAB2B94FBA}" srcOrd="1" destOrd="0" presId="urn:microsoft.com/office/officeart/2016/7/layout/BasicLinearProcessNumbered"/>
    <dgm:cxn modelId="{82763FD9-9C15-462B-874E-051BA550F876}" type="presParOf" srcId="{B831ECDE-97E5-402B-8EE5-7E35789D2518}" destId="{48739934-0DAC-42FF-9BA1-EFFD4240FD5A}" srcOrd="2" destOrd="0" presId="urn:microsoft.com/office/officeart/2016/7/layout/BasicLinearProcessNumbered"/>
    <dgm:cxn modelId="{587CE9BB-D0D3-4896-AACB-BA6D93183052}" type="presParOf" srcId="{B831ECDE-97E5-402B-8EE5-7E35789D2518}" destId="{73E78EDC-8FF6-4473-9F6C-99C82DDDC7E3}" srcOrd="3" destOrd="0" presId="urn:microsoft.com/office/officeart/2016/7/layout/BasicLinearProcessNumbered"/>
    <dgm:cxn modelId="{D4A3657C-CADB-4699-878D-764A8500FAED}" type="presParOf" srcId="{1B7A092B-F9E4-4D82-BC45-CE8F1AD0290F}" destId="{D34A1D94-C91A-4ABF-9236-7D60605FC124}" srcOrd="1" destOrd="0" presId="urn:microsoft.com/office/officeart/2016/7/layout/BasicLinearProcessNumbered"/>
    <dgm:cxn modelId="{E97C4CAA-4B59-4F8B-82DB-1B1A584F3531}" type="presParOf" srcId="{1B7A092B-F9E4-4D82-BC45-CE8F1AD0290F}" destId="{BB74D76A-FE31-4E7A-B423-A68399446DB7}" srcOrd="2" destOrd="0" presId="urn:microsoft.com/office/officeart/2016/7/layout/BasicLinearProcessNumbered"/>
    <dgm:cxn modelId="{9624F154-4C43-4203-AD60-9A0B86FDA1CA}" type="presParOf" srcId="{BB74D76A-FE31-4E7A-B423-A68399446DB7}" destId="{BADC42DE-D62B-4113-ACB8-E50E62B750EC}" srcOrd="0" destOrd="0" presId="urn:microsoft.com/office/officeart/2016/7/layout/BasicLinearProcessNumbered"/>
    <dgm:cxn modelId="{F796E14E-BD6C-4E63-847E-F11DF7DDA36A}" type="presParOf" srcId="{BB74D76A-FE31-4E7A-B423-A68399446DB7}" destId="{A99B4804-679C-4F81-B2D4-4861E74F398D}" srcOrd="1" destOrd="0" presId="urn:microsoft.com/office/officeart/2016/7/layout/BasicLinearProcessNumbered"/>
    <dgm:cxn modelId="{C8091F0A-BF3E-4BCB-B8A8-B20CCD8279D5}" type="presParOf" srcId="{BB74D76A-FE31-4E7A-B423-A68399446DB7}" destId="{6346666D-73D0-41C1-87CF-AC04BC23A142}" srcOrd="2" destOrd="0" presId="urn:microsoft.com/office/officeart/2016/7/layout/BasicLinearProcessNumbered"/>
    <dgm:cxn modelId="{7213EB2B-570B-4AFD-8E5F-563A06313827}" type="presParOf" srcId="{BB74D76A-FE31-4E7A-B423-A68399446DB7}" destId="{6DADA2EC-87B8-4ABC-93FF-DE6BF1B50A8B}" srcOrd="3" destOrd="0" presId="urn:microsoft.com/office/officeart/2016/7/layout/BasicLinearProcessNumbered"/>
    <dgm:cxn modelId="{70F87BD2-0CDE-4C8E-B377-977FDFDB74EA}" type="presParOf" srcId="{1B7A092B-F9E4-4D82-BC45-CE8F1AD0290F}" destId="{20E04566-7431-4465-855B-BC0523F08ECB}" srcOrd="3" destOrd="0" presId="urn:microsoft.com/office/officeart/2016/7/layout/BasicLinearProcessNumbered"/>
    <dgm:cxn modelId="{A17407E3-3AC4-420A-AA1D-E129ADDF3A91}" type="presParOf" srcId="{1B7A092B-F9E4-4D82-BC45-CE8F1AD0290F}" destId="{B0D7F1A6-FF3E-4845-BBD3-FCA1E622D6D7}" srcOrd="4" destOrd="0" presId="urn:microsoft.com/office/officeart/2016/7/layout/BasicLinearProcessNumbered"/>
    <dgm:cxn modelId="{73F23333-C28E-4AE8-BB33-A81C70501468}" type="presParOf" srcId="{B0D7F1A6-FF3E-4845-BBD3-FCA1E622D6D7}" destId="{0CB35A39-62C4-4764-A851-26E6EE73E9FB}" srcOrd="0" destOrd="0" presId="urn:microsoft.com/office/officeart/2016/7/layout/BasicLinearProcessNumbered"/>
    <dgm:cxn modelId="{EC47DDDF-D681-40D2-93D1-9545A36887D5}" type="presParOf" srcId="{B0D7F1A6-FF3E-4845-BBD3-FCA1E622D6D7}" destId="{540C4FAE-9FD4-45AA-B00A-B47E339CD669}" srcOrd="1" destOrd="0" presId="urn:microsoft.com/office/officeart/2016/7/layout/BasicLinearProcessNumbered"/>
    <dgm:cxn modelId="{F1FBB160-82C7-4249-B5D3-D5CEA2F48640}" type="presParOf" srcId="{B0D7F1A6-FF3E-4845-BBD3-FCA1E622D6D7}" destId="{0D0DBA9C-DE2B-4751-A869-B44B1DB631BC}" srcOrd="2" destOrd="0" presId="urn:microsoft.com/office/officeart/2016/7/layout/BasicLinearProcessNumbered"/>
    <dgm:cxn modelId="{EFFA2531-ADAB-46F2-80BE-79EA485FB571}" type="presParOf" srcId="{B0D7F1A6-FF3E-4845-BBD3-FCA1E622D6D7}" destId="{8344C0C8-09E2-4D00-81F5-F62EDC9C3830}" srcOrd="3" destOrd="0" presId="urn:microsoft.com/office/officeart/2016/7/layout/BasicLinearProcessNumbered"/>
    <dgm:cxn modelId="{FA601E45-711B-4900-8D81-78BC08A6A89C}" type="presParOf" srcId="{1B7A092B-F9E4-4D82-BC45-CE8F1AD0290F}" destId="{40AC816D-A4A6-4BAD-8828-A7669049B701}" srcOrd="5" destOrd="0" presId="urn:microsoft.com/office/officeart/2016/7/layout/BasicLinearProcessNumbered"/>
    <dgm:cxn modelId="{49FA9D8A-54DF-4B49-B164-9BBE96320AF0}" type="presParOf" srcId="{1B7A092B-F9E4-4D82-BC45-CE8F1AD0290F}" destId="{CAAB5B7D-E14C-4EE2-94A5-E6B70A4B622D}" srcOrd="6" destOrd="0" presId="urn:microsoft.com/office/officeart/2016/7/layout/BasicLinearProcessNumbered"/>
    <dgm:cxn modelId="{4F94C29A-40D7-4C3D-8172-5764D2DFE25F}" type="presParOf" srcId="{CAAB5B7D-E14C-4EE2-94A5-E6B70A4B622D}" destId="{56A09320-D406-4C84-B758-045FFFA83E50}" srcOrd="0" destOrd="0" presId="urn:microsoft.com/office/officeart/2016/7/layout/BasicLinearProcessNumbered"/>
    <dgm:cxn modelId="{36CA1AF4-A1A0-413D-AAED-C2FF91D0938E}" type="presParOf" srcId="{CAAB5B7D-E14C-4EE2-94A5-E6B70A4B622D}" destId="{D8B37D3D-44F0-47D9-A48F-1CB513230CB5}" srcOrd="1" destOrd="0" presId="urn:microsoft.com/office/officeart/2016/7/layout/BasicLinearProcessNumbered"/>
    <dgm:cxn modelId="{265E23AD-4D31-410A-8F12-1FF1DBF1982C}" type="presParOf" srcId="{CAAB5B7D-E14C-4EE2-94A5-E6B70A4B622D}" destId="{1713FDF8-E4F2-4BC9-A9E0-A8B248401411}" srcOrd="2" destOrd="0" presId="urn:microsoft.com/office/officeart/2016/7/layout/BasicLinearProcessNumbered"/>
    <dgm:cxn modelId="{CCA1057F-F9B3-4D17-B72A-FAFEDF0D9F64}" type="presParOf" srcId="{CAAB5B7D-E14C-4EE2-94A5-E6B70A4B622D}" destId="{8B6E6DAC-5FB6-432C-9BF0-29A5661D5EC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D292F-265C-4F7C-83F6-8904C7FE344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2F3BAEA-B7E4-41C0-8024-83548DB746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Open document to Desktop Word (Slide 2)</a:t>
          </a:r>
        </a:p>
      </dgm:t>
    </dgm:pt>
    <dgm:pt modelId="{C4938FFC-1321-4E8B-8515-A6AFF734B849}" type="parTrans" cxnId="{5F95959B-8CF9-4598-80DA-5E8B1569F457}">
      <dgm:prSet/>
      <dgm:spPr/>
      <dgm:t>
        <a:bodyPr/>
        <a:lstStyle/>
        <a:p>
          <a:endParaRPr lang="en-US"/>
        </a:p>
      </dgm:t>
    </dgm:pt>
    <dgm:pt modelId="{D075A732-0947-4B65-A7CF-DD46B1760868}" type="sibTrans" cxnId="{5F95959B-8CF9-4598-80DA-5E8B1569F457}">
      <dgm:prSet/>
      <dgm:spPr/>
      <dgm:t>
        <a:bodyPr/>
        <a:lstStyle/>
        <a:p>
          <a:endParaRPr lang="en-US"/>
        </a:p>
      </dgm:t>
    </dgm:pt>
    <dgm:pt modelId="{EBCE0548-38D1-4FF6-9947-BAFFD17196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If ruler did not automatically pop up at the top of the screen, then...</a:t>
          </a:r>
        </a:p>
      </dgm:t>
    </dgm:pt>
    <dgm:pt modelId="{99E7E8F6-0833-4E0C-A3B9-08BB09281B8A}" type="parTrans" cxnId="{EC47F6B7-CEAB-42E5-9240-0E2CFF6DA529}">
      <dgm:prSet/>
      <dgm:spPr/>
      <dgm:t>
        <a:bodyPr/>
        <a:lstStyle/>
        <a:p>
          <a:endParaRPr lang="en-US"/>
        </a:p>
      </dgm:t>
    </dgm:pt>
    <dgm:pt modelId="{CD6737CC-85E1-443B-9F77-AD2FDB0915DE}" type="sibTrans" cxnId="{EC47F6B7-CEAB-42E5-9240-0E2CFF6DA529}">
      <dgm:prSet/>
      <dgm:spPr/>
      <dgm:t>
        <a:bodyPr/>
        <a:lstStyle/>
        <a:p>
          <a:endParaRPr lang="en-US"/>
        </a:p>
      </dgm:t>
    </dgm:pt>
    <dgm:pt modelId="{04F46418-0A22-45D4-A04C-79B6EAC141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Click "View" button</a:t>
          </a:r>
        </a:p>
      </dgm:t>
    </dgm:pt>
    <dgm:pt modelId="{D9997D70-FE51-44D4-AA90-66E3DBA939FD}" type="parTrans" cxnId="{205D3AEB-8445-485A-8FF9-0E6AC23DE106}">
      <dgm:prSet/>
      <dgm:spPr/>
      <dgm:t>
        <a:bodyPr/>
        <a:lstStyle/>
        <a:p>
          <a:endParaRPr lang="en-US"/>
        </a:p>
      </dgm:t>
    </dgm:pt>
    <dgm:pt modelId="{94DC9C0D-6AE1-4B5A-B139-D24F397ECB28}" type="sibTrans" cxnId="{205D3AEB-8445-485A-8FF9-0E6AC23DE106}">
      <dgm:prSet/>
      <dgm:spPr/>
      <dgm:t>
        <a:bodyPr/>
        <a:lstStyle/>
        <a:p>
          <a:endParaRPr lang="en-US"/>
        </a:p>
      </dgm:t>
    </dgm:pt>
    <dgm:pt modelId="{9D151901-5CB7-4A40-9162-2E1C7A94A8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 the "Show" section, there is a Check Box with "Ruler" Labeled – Click it</a:t>
          </a:r>
        </a:p>
      </dgm:t>
    </dgm:pt>
    <dgm:pt modelId="{3DDF8654-E422-4C03-A49B-EE6995353551}" type="parTrans" cxnId="{12D78844-1703-44EC-9F45-F5E025A82E96}">
      <dgm:prSet/>
      <dgm:spPr/>
      <dgm:t>
        <a:bodyPr/>
        <a:lstStyle/>
        <a:p>
          <a:endParaRPr lang="en-US"/>
        </a:p>
      </dgm:t>
    </dgm:pt>
    <dgm:pt modelId="{C39ABFFB-1834-455B-839C-C2EAC40CB3A9}" type="sibTrans" cxnId="{12D78844-1703-44EC-9F45-F5E025A82E96}">
      <dgm:prSet/>
      <dgm:spPr/>
      <dgm:t>
        <a:bodyPr/>
        <a:lstStyle/>
        <a:p>
          <a:endParaRPr lang="en-US"/>
        </a:p>
      </dgm:t>
    </dgm:pt>
    <dgm:pt modelId="{553E9C41-6B17-4DF4-BB40-B4071DDEC086}" type="pres">
      <dgm:prSet presAssocID="{697D292F-265C-4F7C-83F6-8904C7FE344E}" presName="root" presStyleCnt="0">
        <dgm:presLayoutVars>
          <dgm:dir/>
          <dgm:resizeHandles val="exact"/>
        </dgm:presLayoutVars>
      </dgm:prSet>
      <dgm:spPr/>
    </dgm:pt>
    <dgm:pt modelId="{AF3313BB-293F-404D-AD92-2B3ED0244DCF}" type="pres">
      <dgm:prSet presAssocID="{22F3BAEA-B7E4-41C0-8024-83548DB74645}" presName="compNode" presStyleCnt="0"/>
      <dgm:spPr/>
    </dgm:pt>
    <dgm:pt modelId="{0E366741-5895-436A-B50B-F2E983093795}" type="pres">
      <dgm:prSet presAssocID="{22F3BAEA-B7E4-41C0-8024-83548DB74645}" presName="iconBgRect" presStyleLbl="bgShp" presStyleIdx="0" presStyleCnt="4"/>
      <dgm:spPr/>
    </dgm:pt>
    <dgm:pt modelId="{80DF8251-C543-4898-B606-94114BB48E93}" type="pres">
      <dgm:prSet presAssocID="{22F3BAEA-B7E4-41C0-8024-83548DB746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1A72D51-22EF-4F02-8C58-E337E9674433}" type="pres">
      <dgm:prSet presAssocID="{22F3BAEA-B7E4-41C0-8024-83548DB74645}" presName="spaceRect" presStyleCnt="0"/>
      <dgm:spPr/>
    </dgm:pt>
    <dgm:pt modelId="{854A42BA-4521-409A-8764-069BF987365A}" type="pres">
      <dgm:prSet presAssocID="{22F3BAEA-B7E4-41C0-8024-83548DB74645}" presName="textRect" presStyleLbl="revTx" presStyleIdx="0" presStyleCnt="4">
        <dgm:presLayoutVars>
          <dgm:chMax val="1"/>
          <dgm:chPref val="1"/>
        </dgm:presLayoutVars>
      </dgm:prSet>
      <dgm:spPr/>
    </dgm:pt>
    <dgm:pt modelId="{2A560B89-3C4B-4D9B-AF95-C25DA302ACAE}" type="pres">
      <dgm:prSet presAssocID="{D075A732-0947-4B65-A7CF-DD46B1760868}" presName="sibTrans" presStyleCnt="0"/>
      <dgm:spPr/>
    </dgm:pt>
    <dgm:pt modelId="{F184D97E-92C1-447C-92C6-A2EE9A1BF867}" type="pres">
      <dgm:prSet presAssocID="{EBCE0548-38D1-4FF6-9947-BAFFD171968E}" presName="compNode" presStyleCnt="0"/>
      <dgm:spPr/>
    </dgm:pt>
    <dgm:pt modelId="{776B8C05-428B-4FF1-9853-235E226AF3DE}" type="pres">
      <dgm:prSet presAssocID="{EBCE0548-38D1-4FF6-9947-BAFFD171968E}" presName="iconBgRect" presStyleLbl="bgShp" presStyleIdx="1" presStyleCnt="4"/>
      <dgm:spPr/>
    </dgm:pt>
    <dgm:pt modelId="{B1BCA145-3A3B-44EF-AC21-81F853C60E6C}" type="pres">
      <dgm:prSet presAssocID="{EBCE0548-38D1-4FF6-9947-BAFFD17196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7AB3FD7D-2F60-44F9-B033-5F69B4D8A865}" type="pres">
      <dgm:prSet presAssocID="{EBCE0548-38D1-4FF6-9947-BAFFD171968E}" presName="spaceRect" presStyleCnt="0"/>
      <dgm:spPr/>
    </dgm:pt>
    <dgm:pt modelId="{3142FE80-0F2F-46C8-A991-BA1FC9640FED}" type="pres">
      <dgm:prSet presAssocID="{EBCE0548-38D1-4FF6-9947-BAFFD171968E}" presName="textRect" presStyleLbl="revTx" presStyleIdx="1" presStyleCnt="4">
        <dgm:presLayoutVars>
          <dgm:chMax val="1"/>
          <dgm:chPref val="1"/>
        </dgm:presLayoutVars>
      </dgm:prSet>
      <dgm:spPr/>
    </dgm:pt>
    <dgm:pt modelId="{81A80B24-EF7E-4D91-896B-BDD9DB5DABC5}" type="pres">
      <dgm:prSet presAssocID="{CD6737CC-85E1-443B-9F77-AD2FDB0915DE}" presName="sibTrans" presStyleCnt="0"/>
      <dgm:spPr/>
    </dgm:pt>
    <dgm:pt modelId="{8A0246AC-0CDB-47A8-B7B7-8831E8C4420C}" type="pres">
      <dgm:prSet presAssocID="{04F46418-0A22-45D4-A04C-79B6EAC14105}" presName="compNode" presStyleCnt="0"/>
      <dgm:spPr/>
    </dgm:pt>
    <dgm:pt modelId="{3201865D-B230-4B0B-B16A-9882FD06DABC}" type="pres">
      <dgm:prSet presAssocID="{04F46418-0A22-45D4-A04C-79B6EAC14105}" presName="iconBgRect" presStyleLbl="bgShp" presStyleIdx="2" presStyleCnt="4"/>
      <dgm:spPr/>
    </dgm:pt>
    <dgm:pt modelId="{BEAE2785-AC43-4ECD-8F3D-936BFEB6059C}" type="pres">
      <dgm:prSet presAssocID="{04F46418-0A22-45D4-A04C-79B6EAC141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B6E42043-9F5A-4D52-B002-96B743EFE5B2}" type="pres">
      <dgm:prSet presAssocID="{04F46418-0A22-45D4-A04C-79B6EAC14105}" presName="spaceRect" presStyleCnt="0"/>
      <dgm:spPr/>
    </dgm:pt>
    <dgm:pt modelId="{8D97111E-4141-4F7C-B5CC-8786E5998220}" type="pres">
      <dgm:prSet presAssocID="{04F46418-0A22-45D4-A04C-79B6EAC14105}" presName="textRect" presStyleLbl="revTx" presStyleIdx="2" presStyleCnt="4">
        <dgm:presLayoutVars>
          <dgm:chMax val="1"/>
          <dgm:chPref val="1"/>
        </dgm:presLayoutVars>
      </dgm:prSet>
      <dgm:spPr/>
    </dgm:pt>
    <dgm:pt modelId="{4BD14561-3204-4396-B748-4E4A52E820CC}" type="pres">
      <dgm:prSet presAssocID="{94DC9C0D-6AE1-4B5A-B139-D24F397ECB28}" presName="sibTrans" presStyleCnt="0"/>
      <dgm:spPr/>
    </dgm:pt>
    <dgm:pt modelId="{4F34280F-E1FC-41C4-A0A1-F2FCE47658E6}" type="pres">
      <dgm:prSet presAssocID="{9D151901-5CB7-4A40-9162-2E1C7A94A8EE}" presName="compNode" presStyleCnt="0"/>
      <dgm:spPr/>
    </dgm:pt>
    <dgm:pt modelId="{D067EC52-8716-44FF-B4F7-3AF1F43865A7}" type="pres">
      <dgm:prSet presAssocID="{9D151901-5CB7-4A40-9162-2E1C7A94A8EE}" presName="iconBgRect" presStyleLbl="bgShp" presStyleIdx="3" presStyleCnt="4"/>
      <dgm:spPr/>
    </dgm:pt>
    <dgm:pt modelId="{7E026BAB-F3DD-422C-94AB-37AFADB1FBF7}" type="pres">
      <dgm:prSet presAssocID="{9D151901-5CB7-4A40-9162-2E1C7A94A8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8C160893-6802-4640-8F72-C34AEFD760C7}" type="pres">
      <dgm:prSet presAssocID="{9D151901-5CB7-4A40-9162-2E1C7A94A8EE}" presName="spaceRect" presStyleCnt="0"/>
      <dgm:spPr/>
    </dgm:pt>
    <dgm:pt modelId="{AA72F8D1-0B54-454E-A560-06C38F406289}" type="pres">
      <dgm:prSet presAssocID="{9D151901-5CB7-4A40-9162-2E1C7A94A8E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2D78844-1703-44EC-9F45-F5E025A82E96}" srcId="{697D292F-265C-4F7C-83F6-8904C7FE344E}" destId="{9D151901-5CB7-4A40-9162-2E1C7A94A8EE}" srcOrd="3" destOrd="0" parTransId="{3DDF8654-E422-4C03-A49B-EE6995353551}" sibTransId="{C39ABFFB-1834-455B-839C-C2EAC40CB3A9}"/>
    <dgm:cxn modelId="{36AE9875-AC07-42F5-BEC4-3D7AA416BF59}" type="presOf" srcId="{EBCE0548-38D1-4FF6-9947-BAFFD171968E}" destId="{3142FE80-0F2F-46C8-A991-BA1FC9640FED}" srcOrd="0" destOrd="0" presId="urn:microsoft.com/office/officeart/2018/5/layout/IconCircleLabelList"/>
    <dgm:cxn modelId="{518BC975-CF5F-48B3-88AA-1A58AAFAE9F3}" type="presOf" srcId="{04F46418-0A22-45D4-A04C-79B6EAC14105}" destId="{8D97111E-4141-4F7C-B5CC-8786E5998220}" srcOrd="0" destOrd="0" presId="urn:microsoft.com/office/officeart/2018/5/layout/IconCircleLabelList"/>
    <dgm:cxn modelId="{5F95959B-8CF9-4598-80DA-5E8B1569F457}" srcId="{697D292F-265C-4F7C-83F6-8904C7FE344E}" destId="{22F3BAEA-B7E4-41C0-8024-83548DB74645}" srcOrd="0" destOrd="0" parTransId="{C4938FFC-1321-4E8B-8515-A6AFF734B849}" sibTransId="{D075A732-0947-4B65-A7CF-DD46B1760868}"/>
    <dgm:cxn modelId="{EC47F6B7-CEAB-42E5-9240-0E2CFF6DA529}" srcId="{697D292F-265C-4F7C-83F6-8904C7FE344E}" destId="{EBCE0548-38D1-4FF6-9947-BAFFD171968E}" srcOrd="1" destOrd="0" parTransId="{99E7E8F6-0833-4E0C-A3B9-08BB09281B8A}" sibTransId="{CD6737CC-85E1-443B-9F77-AD2FDB0915DE}"/>
    <dgm:cxn modelId="{EFD62CD2-C3B1-42F6-894F-07E93C309126}" type="presOf" srcId="{697D292F-265C-4F7C-83F6-8904C7FE344E}" destId="{553E9C41-6B17-4DF4-BB40-B4071DDEC086}" srcOrd="0" destOrd="0" presId="urn:microsoft.com/office/officeart/2018/5/layout/IconCircleLabelList"/>
    <dgm:cxn modelId="{205D3AEB-8445-485A-8FF9-0E6AC23DE106}" srcId="{697D292F-265C-4F7C-83F6-8904C7FE344E}" destId="{04F46418-0A22-45D4-A04C-79B6EAC14105}" srcOrd="2" destOrd="0" parTransId="{D9997D70-FE51-44D4-AA90-66E3DBA939FD}" sibTransId="{94DC9C0D-6AE1-4B5A-B139-D24F397ECB28}"/>
    <dgm:cxn modelId="{945F68EC-07AB-4397-9B43-BECAA2FFFA16}" type="presOf" srcId="{9D151901-5CB7-4A40-9162-2E1C7A94A8EE}" destId="{AA72F8D1-0B54-454E-A560-06C38F406289}" srcOrd="0" destOrd="0" presId="urn:microsoft.com/office/officeart/2018/5/layout/IconCircleLabelList"/>
    <dgm:cxn modelId="{E014D8F3-76CC-477E-8E93-1FCFD69F0E58}" type="presOf" srcId="{22F3BAEA-B7E4-41C0-8024-83548DB74645}" destId="{854A42BA-4521-409A-8764-069BF987365A}" srcOrd="0" destOrd="0" presId="urn:microsoft.com/office/officeart/2018/5/layout/IconCircleLabelList"/>
    <dgm:cxn modelId="{1ACA9929-5E92-4CEA-A8A9-05F3D0CC2D12}" type="presParOf" srcId="{553E9C41-6B17-4DF4-BB40-B4071DDEC086}" destId="{AF3313BB-293F-404D-AD92-2B3ED0244DCF}" srcOrd="0" destOrd="0" presId="urn:microsoft.com/office/officeart/2018/5/layout/IconCircleLabelList"/>
    <dgm:cxn modelId="{4E7CBB16-D05A-4FBA-95E2-DA35A56E6A65}" type="presParOf" srcId="{AF3313BB-293F-404D-AD92-2B3ED0244DCF}" destId="{0E366741-5895-436A-B50B-F2E983093795}" srcOrd="0" destOrd="0" presId="urn:microsoft.com/office/officeart/2018/5/layout/IconCircleLabelList"/>
    <dgm:cxn modelId="{D1A39C47-4197-451E-A745-D1F08E6B92A6}" type="presParOf" srcId="{AF3313BB-293F-404D-AD92-2B3ED0244DCF}" destId="{80DF8251-C543-4898-B606-94114BB48E93}" srcOrd="1" destOrd="0" presId="urn:microsoft.com/office/officeart/2018/5/layout/IconCircleLabelList"/>
    <dgm:cxn modelId="{A1B25C16-2577-4951-A274-7A642723C8F2}" type="presParOf" srcId="{AF3313BB-293F-404D-AD92-2B3ED0244DCF}" destId="{61A72D51-22EF-4F02-8C58-E337E9674433}" srcOrd="2" destOrd="0" presId="urn:microsoft.com/office/officeart/2018/5/layout/IconCircleLabelList"/>
    <dgm:cxn modelId="{92053F37-98B1-40EA-96B4-A62DF0291012}" type="presParOf" srcId="{AF3313BB-293F-404D-AD92-2B3ED0244DCF}" destId="{854A42BA-4521-409A-8764-069BF987365A}" srcOrd="3" destOrd="0" presId="urn:microsoft.com/office/officeart/2018/5/layout/IconCircleLabelList"/>
    <dgm:cxn modelId="{3C63B8A3-0CB1-4DFE-8A2C-20DDB68CD0F7}" type="presParOf" srcId="{553E9C41-6B17-4DF4-BB40-B4071DDEC086}" destId="{2A560B89-3C4B-4D9B-AF95-C25DA302ACAE}" srcOrd="1" destOrd="0" presId="urn:microsoft.com/office/officeart/2018/5/layout/IconCircleLabelList"/>
    <dgm:cxn modelId="{E736D7AA-F185-41BE-9E35-CBE3A3645CF4}" type="presParOf" srcId="{553E9C41-6B17-4DF4-BB40-B4071DDEC086}" destId="{F184D97E-92C1-447C-92C6-A2EE9A1BF867}" srcOrd="2" destOrd="0" presId="urn:microsoft.com/office/officeart/2018/5/layout/IconCircleLabelList"/>
    <dgm:cxn modelId="{F7E02D3D-B464-40EC-8830-8D6CAD306ABA}" type="presParOf" srcId="{F184D97E-92C1-447C-92C6-A2EE9A1BF867}" destId="{776B8C05-428B-4FF1-9853-235E226AF3DE}" srcOrd="0" destOrd="0" presId="urn:microsoft.com/office/officeart/2018/5/layout/IconCircleLabelList"/>
    <dgm:cxn modelId="{2761FED6-051E-45F7-B8C0-0E94F8F0FCBC}" type="presParOf" srcId="{F184D97E-92C1-447C-92C6-A2EE9A1BF867}" destId="{B1BCA145-3A3B-44EF-AC21-81F853C60E6C}" srcOrd="1" destOrd="0" presId="urn:microsoft.com/office/officeart/2018/5/layout/IconCircleLabelList"/>
    <dgm:cxn modelId="{03BC0C75-4A28-4A70-A5B6-5BE9F52CA21E}" type="presParOf" srcId="{F184D97E-92C1-447C-92C6-A2EE9A1BF867}" destId="{7AB3FD7D-2F60-44F9-B033-5F69B4D8A865}" srcOrd="2" destOrd="0" presId="urn:microsoft.com/office/officeart/2018/5/layout/IconCircleLabelList"/>
    <dgm:cxn modelId="{61695353-CDC6-4974-AA99-576846EADCC3}" type="presParOf" srcId="{F184D97E-92C1-447C-92C6-A2EE9A1BF867}" destId="{3142FE80-0F2F-46C8-A991-BA1FC9640FED}" srcOrd="3" destOrd="0" presId="urn:microsoft.com/office/officeart/2018/5/layout/IconCircleLabelList"/>
    <dgm:cxn modelId="{772B619D-FBF1-4E92-9B56-5148FB55BBDD}" type="presParOf" srcId="{553E9C41-6B17-4DF4-BB40-B4071DDEC086}" destId="{81A80B24-EF7E-4D91-896B-BDD9DB5DABC5}" srcOrd="3" destOrd="0" presId="urn:microsoft.com/office/officeart/2018/5/layout/IconCircleLabelList"/>
    <dgm:cxn modelId="{B61C410B-33A6-44CA-BA27-CD219A047320}" type="presParOf" srcId="{553E9C41-6B17-4DF4-BB40-B4071DDEC086}" destId="{8A0246AC-0CDB-47A8-B7B7-8831E8C4420C}" srcOrd="4" destOrd="0" presId="urn:microsoft.com/office/officeart/2018/5/layout/IconCircleLabelList"/>
    <dgm:cxn modelId="{8D2938BE-A554-49B1-9210-1242237419CD}" type="presParOf" srcId="{8A0246AC-0CDB-47A8-B7B7-8831E8C4420C}" destId="{3201865D-B230-4B0B-B16A-9882FD06DABC}" srcOrd="0" destOrd="0" presId="urn:microsoft.com/office/officeart/2018/5/layout/IconCircleLabelList"/>
    <dgm:cxn modelId="{E1DB56DF-1788-4EF8-9A22-BE08AB45A6AE}" type="presParOf" srcId="{8A0246AC-0CDB-47A8-B7B7-8831E8C4420C}" destId="{BEAE2785-AC43-4ECD-8F3D-936BFEB6059C}" srcOrd="1" destOrd="0" presId="urn:microsoft.com/office/officeart/2018/5/layout/IconCircleLabelList"/>
    <dgm:cxn modelId="{B2D6151B-75B4-4695-A247-D17BF4612358}" type="presParOf" srcId="{8A0246AC-0CDB-47A8-B7B7-8831E8C4420C}" destId="{B6E42043-9F5A-4D52-B002-96B743EFE5B2}" srcOrd="2" destOrd="0" presId="urn:microsoft.com/office/officeart/2018/5/layout/IconCircleLabelList"/>
    <dgm:cxn modelId="{6403F896-62F9-4221-A118-B2103372A7FA}" type="presParOf" srcId="{8A0246AC-0CDB-47A8-B7B7-8831E8C4420C}" destId="{8D97111E-4141-4F7C-B5CC-8786E5998220}" srcOrd="3" destOrd="0" presId="urn:microsoft.com/office/officeart/2018/5/layout/IconCircleLabelList"/>
    <dgm:cxn modelId="{ADDF3986-74F3-4931-9A46-B84B8CC4B24B}" type="presParOf" srcId="{553E9C41-6B17-4DF4-BB40-B4071DDEC086}" destId="{4BD14561-3204-4396-B748-4E4A52E820CC}" srcOrd="5" destOrd="0" presId="urn:microsoft.com/office/officeart/2018/5/layout/IconCircleLabelList"/>
    <dgm:cxn modelId="{0869BB4A-3109-4E85-AEAE-9830302BB89A}" type="presParOf" srcId="{553E9C41-6B17-4DF4-BB40-B4071DDEC086}" destId="{4F34280F-E1FC-41C4-A0A1-F2FCE47658E6}" srcOrd="6" destOrd="0" presId="urn:microsoft.com/office/officeart/2018/5/layout/IconCircleLabelList"/>
    <dgm:cxn modelId="{FBDA2EA1-253F-4BAC-8194-B0DAE7456FE1}" type="presParOf" srcId="{4F34280F-E1FC-41C4-A0A1-F2FCE47658E6}" destId="{D067EC52-8716-44FF-B4F7-3AF1F43865A7}" srcOrd="0" destOrd="0" presId="urn:microsoft.com/office/officeart/2018/5/layout/IconCircleLabelList"/>
    <dgm:cxn modelId="{6F2EA677-6640-4B9D-8591-080F39DDF3F2}" type="presParOf" srcId="{4F34280F-E1FC-41C4-A0A1-F2FCE47658E6}" destId="{7E026BAB-F3DD-422C-94AB-37AFADB1FBF7}" srcOrd="1" destOrd="0" presId="urn:microsoft.com/office/officeart/2018/5/layout/IconCircleLabelList"/>
    <dgm:cxn modelId="{54A9C959-8ADF-4631-9491-BDE0583A8003}" type="presParOf" srcId="{4F34280F-E1FC-41C4-A0A1-F2FCE47658E6}" destId="{8C160893-6802-4640-8F72-C34AEFD760C7}" srcOrd="2" destOrd="0" presId="urn:microsoft.com/office/officeart/2018/5/layout/IconCircleLabelList"/>
    <dgm:cxn modelId="{64BE3513-A5D6-4A26-B03C-1102610A0BA7}" type="presParOf" srcId="{4F34280F-E1FC-41C4-A0A1-F2FCE47658E6}" destId="{AA72F8D1-0B54-454E-A560-06C38F40628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C3719-811C-479D-9F04-68DBF319A8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19C2C5-4AB4-4C9C-8A72-DEF2B194D1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want to Download the document (look on Slide 3)</a:t>
          </a:r>
        </a:p>
      </dgm:t>
    </dgm:pt>
    <dgm:pt modelId="{7CB3CA93-20F9-4214-9244-3DD513DBF918}" type="parTrans" cxnId="{810DF84F-94C8-4C1A-8773-96FABDCC715D}">
      <dgm:prSet/>
      <dgm:spPr/>
      <dgm:t>
        <a:bodyPr/>
        <a:lstStyle/>
        <a:p>
          <a:endParaRPr lang="en-US"/>
        </a:p>
      </dgm:t>
    </dgm:pt>
    <dgm:pt modelId="{D73ED257-1546-458C-8241-E8B4874EBB0C}" type="sibTrans" cxnId="{810DF84F-94C8-4C1A-8773-96FABDCC715D}">
      <dgm:prSet/>
      <dgm:spPr/>
      <dgm:t>
        <a:bodyPr/>
        <a:lstStyle/>
        <a:p>
          <a:endParaRPr lang="en-US"/>
        </a:p>
      </dgm:t>
    </dgm:pt>
    <dgm:pt modelId="{69A81B41-EA66-48DE-AFAB-924E190AC6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the email to the recipient</a:t>
          </a:r>
        </a:p>
      </dgm:t>
    </dgm:pt>
    <dgm:pt modelId="{501243DE-7F43-4E86-A0D2-DCF541721924}" type="parTrans" cxnId="{111DDF0E-D1C5-4521-A649-1283A4DCAC3B}">
      <dgm:prSet/>
      <dgm:spPr/>
      <dgm:t>
        <a:bodyPr/>
        <a:lstStyle/>
        <a:p>
          <a:endParaRPr lang="en-US"/>
        </a:p>
      </dgm:t>
    </dgm:pt>
    <dgm:pt modelId="{6CC232D6-EB8C-4496-866E-FD3913DB6926}" type="sibTrans" cxnId="{111DDF0E-D1C5-4521-A649-1283A4DCAC3B}">
      <dgm:prSet/>
      <dgm:spPr/>
      <dgm:t>
        <a:bodyPr/>
        <a:lstStyle/>
        <a:p>
          <a:endParaRPr lang="en-US"/>
        </a:p>
      </dgm:t>
    </dgm:pt>
    <dgm:pt modelId="{B3E2419E-17FF-46FA-8263-2E5A4F49B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Drag and drop from the bottom of the screen to the email</a:t>
          </a:r>
        </a:p>
      </dgm:t>
    </dgm:pt>
    <dgm:pt modelId="{2520395F-0F4A-41B3-863C-C7E9988FBC9A}" type="parTrans" cxnId="{DD76E5E1-536F-40C3-A8FE-F07353ADC616}">
      <dgm:prSet/>
      <dgm:spPr/>
      <dgm:t>
        <a:bodyPr/>
        <a:lstStyle/>
        <a:p>
          <a:endParaRPr lang="en-US"/>
        </a:p>
      </dgm:t>
    </dgm:pt>
    <dgm:pt modelId="{49097B13-8026-4263-A763-6695C2A56C03}" type="sibTrans" cxnId="{DD76E5E1-536F-40C3-A8FE-F07353ADC616}">
      <dgm:prSet/>
      <dgm:spPr/>
      <dgm:t>
        <a:bodyPr/>
        <a:lstStyle/>
        <a:p>
          <a:endParaRPr lang="en-US"/>
        </a:p>
      </dgm:t>
    </dgm:pt>
    <dgm:pt modelId="{364E393E-38E6-4BE6-8CEF-520E7A33623D}" type="pres">
      <dgm:prSet presAssocID="{360C3719-811C-479D-9F04-68DBF319A8EE}" presName="root" presStyleCnt="0">
        <dgm:presLayoutVars>
          <dgm:dir/>
          <dgm:resizeHandles val="exact"/>
        </dgm:presLayoutVars>
      </dgm:prSet>
      <dgm:spPr/>
    </dgm:pt>
    <dgm:pt modelId="{E58654A9-F088-4590-91CC-C1BFFC95484B}" type="pres">
      <dgm:prSet presAssocID="{1D19C2C5-4AB4-4C9C-8A72-DEF2B194D14A}" presName="compNode" presStyleCnt="0"/>
      <dgm:spPr/>
    </dgm:pt>
    <dgm:pt modelId="{9D6BE022-1A4A-4518-9BAF-A0B626A9A7F8}" type="pres">
      <dgm:prSet presAssocID="{1D19C2C5-4AB4-4C9C-8A72-DEF2B194D14A}" presName="bgRect" presStyleLbl="bgShp" presStyleIdx="0" presStyleCnt="3"/>
      <dgm:spPr/>
    </dgm:pt>
    <dgm:pt modelId="{C40E98C2-A4AA-4BA6-81A7-C95405DF5279}" type="pres">
      <dgm:prSet presAssocID="{1D19C2C5-4AB4-4C9C-8A72-DEF2B194D1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5A2AC07D-80E9-42D9-856E-7264FCA7E405}" type="pres">
      <dgm:prSet presAssocID="{1D19C2C5-4AB4-4C9C-8A72-DEF2B194D14A}" presName="spaceRect" presStyleCnt="0"/>
      <dgm:spPr/>
    </dgm:pt>
    <dgm:pt modelId="{3EF5821E-F055-44A1-965C-B45DDC6A7C86}" type="pres">
      <dgm:prSet presAssocID="{1D19C2C5-4AB4-4C9C-8A72-DEF2B194D14A}" presName="parTx" presStyleLbl="revTx" presStyleIdx="0" presStyleCnt="3">
        <dgm:presLayoutVars>
          <dgm:chMax val="0"/>
          <dgm:chPref val="0"/>
        </dgm:presLayoutVars>
      </dgm:prSet>
      <dgm:spPr/>
    </dgm:pt>
    <dgm:pt modelId="{E4AFA0F7-DC2E-48D4-8D29-A34CD73C06A2}" type="pres">
      <dgm:prSet presAssocID="{D73ED257-1546-458C-8241-E8B4874EBB0C}" presName="sibTrans" presStyleCnt="0"/>
      <dgm:spPr/>
    </dgm:pt>
    <dgm:pt modelId="{623EE7D6-F2A0-406E-9048-B62A2FA1B257}" type="pres">
      <dgm:prSet presAssocID="{69A81B41-EA66-48DE-AFAB-924E190AC6A5}" presName="compNode" presStyleCnt="0"/>
      <dgm:spPr/>
    </dgm:pt>
    <dgm:pt modelId="{9B56240D-5E6E-461D-A0BB-BEF3B69354F8}" type="pres">
      <dgm:prSet presAssocID="{69A81B41-EA66-48DE-AFAB-924E190AC6A5}" presName="bgRect" presStyleLbl="bgShp" presStyleIdx="1" presStyleCnt="3"/>
      <dgm:spPr/>
    </dgm:pt>
    <dgm:pt modelId="{B4ABDFAA-222A-466D-BE71-CDE687E6A586}" type="pres">
      <dgm:prSet presAssocID="{69A81B41-EA66-48DE-AFAB-924E190AC6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E84A527-0079-4A75-8AD8-405D2ED1B3CB}" type="pres">
      <dgm:prSet presAssocID="{69A81B41-EA66-48DE-AFAB-924E190AC6A5}" presName="spaceRect" presStyleCnt="0"/>
      <dgm:spPr/>
    </dgm:pt>
    <dgm:pt modelId="{CB6F6D57-AB91-4078-88F8-579D742F1F6C}" type="pres">
      <dgm:prSet presAssocID="{69A81B41-EA66-48DE-AFAB-924E190AC6A5}" presName="parTx" presStyleLbl="revTx" presStyleIdx="1" presStyleCnt="3">
        <dgm:presLayoutVars>
          <dgm:chMax val="0"/>
          <dgm:chPref val="0"/>
        </dgm:presLayoutVars>
      </dgm:prSet>
      <dgm:spPr/>
    </dgm:pt>
    <dgm:pt modelId="{25D35FF9-3CA5-4674-92D7-EC294724DC69}" type="pres">
      <dgm:prSet presAssocID="{6CC232D6-EB8C-4496-866E-FD3913DB6926}" presName="sibTrans" presStyleCnt="0"/>
      <dgm:spPr/>
    </dgm:pt>
    <dgm:pt modelId="{662CBD82-FEBC-44AB-9013-D3B504D38294}" type="pres">
      <dgm:prSet presAssocID="{B3E2419E-17FF-46FA-8263-2E5A4F49B903}" presName="compNode" presStyleCnt="0"/>
      <dgm:spPr/>
    </dgm:pt>
    <dgm:pt modelId="{819572D0-5996-4197-9956-91EC8B9BF059}" type="pres">
      <dgm:prSet presAssocID="{B3E2419E-17FF-46FA-8263-2E5A4F49B903}" presName="bgRect" presStyleLbl="bgShp" presStyleIdx="2" presStyleCnt="3"/>
      <dgm:spPr/>
    </dgm:pt>
    <dgm:pt modelId="{9C809F23-2CD3-464E-9BFA-7F97FACE0A78}" type="pres">
      <dgm:prSet presAssocID="{B3E2419E-17FF-46FA-8263-2E5A4F49B9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"/>
        </a:ext>
      </dgm:extLst>
    </dgm:pt>
    <dgm:pt modelId="{785A24C7-F0F6-44BC-B9DF-4703DE5E737C}" type="pres">
      <dgm:prSet presAssocID="{B3E2419E-17FF-46FA-8263-2E5A4F49B903}" presName="spaceRect" presStyleCnt="0"/>
      <dgm:spPr/>
    </dgm:pt>
    <dgm:pt modelId="{8EBDDE82-8ABD-4B7D-9090-91484E05AA15}" type="pres">
      <dgm:prSet presAssocID="{B3E2419E-17FF-46FA-8263-2E5A4F49B90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11DDF0E-D1C5-4521-A649-1283A4DCAC3B}" srcId="{360C3719-811C-479D-9F04-68DBF319A8EE}" destId="{69A81B41-EA66-48DE-AFAB-924E190AC6A5}" srcOrd="1" destOrd="0" parTransId="{501243DE-7F43-4E86-A0D2-DCF541721924}" sibTransId="{6CC232D6-EB8C-4496-866E-FD3913DB6926}"/>
    <dgm:cxn modelId="{266C7966-2EE6-4496-B62A-5D71A4CE38BA}" type="presOf" srcId="{360C3719-811C-479D-9F04-68DBF319A8EE}" destId="{364E393E-38E6-4BE6-8CEF-520E7A33623D}" srcOrd="0" destOrd="0" presId="urn:microsoft.com/office/officeart/2018/2/layout/IconVerticalSolidList"/>
    <dgm:cxn modelId="{ED482A48-CA47-4119-90B7-05765FB34D11}" type="presOf" srcId="{69A81B41-EA66-48DE-AFAB-924E190AC6A5}" destId="{CB6F6D57-AB91-4078-88F8-579D742F1F6C}" srcOrd="0" destOrd="0" presId="urn:microsoft.com/office/officeart/2018/2/layout/IconVerticalSolidList"/>
    <dgm:cxn modelId="{810DF84F-94C8-4C1A-8773-96FABDCC715D}" srcId="{360C3719-811C-479D-9F04-68DBF319A8EE}" destId="{1D19C2C5-4AB4-4C9C-8A72-DEF2B194D14A}" srcOrd="0" destOrd="0" parTransId="{7CB3CA93-20F9-4214-9244-3DD513DBF918}" sibTransId="{D73ED257-1546-458C-8241-E8B4874EBB0C}"/>
    <dgm:cxn modelId="{63E1EA73-3328-497D-8814-EEAF2018D57A}" type="presOf" srcId="{1D19C2C5-4AB4-4C9C-8A72-DEF2B194D14A}" destId="{3EF5821E-F055-44A1-965C-B45DDC6A7C86}" srcOrd="0" destOrd="0" presId="urn:microsoft.com/office/officeart/2018/2/layout/IconVerticalSolidList"/>
    <dgm:cxn modelId="{751123D4-21C7-465F-93F8-88408A3B49FD}" type="presOf" srcId="{B3E2419E-17FF-46FA-8263-2E5A4F49B903}" destId="{8EBDDE82-8ABD-4B7D-9090-91484E05AA15}" srcOrd="0" destOrd="0" presId="urn:microsoft.com/office/officeart/2018/2/layout/IconVerticalSolidList"/>
    <dgm:cxn modelId="{DD76E5E1-536F-40C3-A8FE-F07353ADC616}" srcId="{360C3719-811C-479D-9F04-68DBF319A8EE}" destId="{B3E2419E-17FF-46FA-8263-2E5A4F49B903}" srcOrd="2" destOrd="0" parTransId="{2520395F-0F4A-41B3-863C-C7E9988FBC9A}" sibTransId="{49097B13-8026-4263-A763-6695C2A56C03}"/>
    <dgm:cxn modelId="{7B9F2E2D-B030-4282-976C-E20FE63CFA1B}" type="presParOf" srcId="{364E393E-38E6-4BE6-8CEF-520E7A33623D}" destId="{E58654A9-F088-4590-91CC-C1BFFC95484B}" srcOrd="0" destOrd="0" presId="urn:microsoft.com/office/officeart/2018/2/layout/IconVerticalSolidList"/>
    <dgm:cxn modelId="{5EBF4ED6-E65A-4231-9C88-5409D56ED6AB}" type="presParOf" srcId="{E58654A9-F088-4590-91CC-C1BFFC95484B}" destId="{9D6BE022-1A4A-4518-9BAF-A0B626A9A7F8}" srcOrd="0" destOrd="0" presId="urn:microsoft.com/office/officeart/2018/2/layout/IconVerticalSolidList"/>
    <dgm:cxn modelId="{C7B6E5AC-9B6E-49F1-A7AE-11071C545ADA}" type="presParOf" srcId="{E58654A9-F088-4590-91CC-C1BFFC95484B}" destId="{C40E98C2-A4AA-4BA6-81A7-C95405DF5279}" srcOrd="1" destOrd="0" presId="urn:microsoft.com/office/officeart/2018/2/layout/IconVerticalSolidList"/>
    <dgm:cxn modelId="{1C3B7FAF-E9C0-4DD5-B664-56F2E3160542}" type="presParOf" srcId="{E58654A9-F088-4590-91CC-C1BFFC95484B}" destId="{5A2AC07D-80E9-42D9-856E-7264FCA7E405}" srcOrd="2" destOrd="0" presId="urn:microsoft.com/office/officeart/2018/2/layout/IconVerticalSolidList"/>
    <dgm:cxn modelId="{D7A56160-F08E-4680-9FCE-4CC1493F37BE}" type="presParOf" srcId="{E58654A9-F088-4590-91CC-C1BFFC95484B}" destId="{3EF5821E-F055-44A1-965C-B45DDC6A7C86}" srcOrd="3" destOrd="0" presId="urn:microsoft.com/office/officeart/2018/2/layout/IconVerticalSolidList"/>
    <dgm:cxn modelId="{69EF6973-AEB1-4FB5-BDAF-C76B77FE3B72}" type="presParOf" srcId="{364E393E-38E6-4BE6-8CEF-520E7A33623D}" destId="{E4AFA0F7-DC2E-48D4-8D29-A34CD73C06A2}" srcOrd="1" destOrd="0" presId="urn:microsoft.com/office/officeart/2018/2/layout/IconVerticalSolidList"/>
    <dgm:cxn modelId="{658686E7-8914-4320-AD41-51C57362DB23}" type="presParOf" srcId="{364E393E-38E6-4BE6-8CEF-520E7A33623D}" destId="{623EE7D6-F2A0-406E-9048-B62A2FA1B257}" srcOrd="2" destOrd="0" presId="urn:microsoft.com/office/officeart/2018/2/layout/IconVerticalSolidList"/>
    <dgm:cxn modelId="{E62BE4F9-827A-4503-BA6D-09261705ABB6}" type="presParOf" srcId="{623EE7D6-F2A0-406E-9048-B62A2FA1B257}" destId="{9B56240D-5E6E-461D-A0BB-BEF3B69354F8}" srcOrd="0" destOrd="0" presId="urn:microsoft.com/office/officeart/2018/2/layout/IconVerticalSolidList"/>
    <dgm:cxn modelId="{08A9D4DE-2FF3-4555-930F-450AF8D4787C}" type="presParOf" srcId="{623EE7D6-F2A0-406E-9048-B62A2FA1B257}" destId="{B4ABDFAA-222A-466D-BE71-CDE687E6A586}" srcOrd="1" destOrd="0" presId="urn:microsoft.com/office/officeart/2018/2/layout/IconVerticalSolidList"/>
    <dgm:cxn modelId="{87A62156-1812-4A1B-9030-54FE7D4521D9}" type="presParOf" srcId="{623EE7D6-F2A0-406E-9048-B62A2FA1B257}" destId="{AE84A527-0079-4A75-8AD8-405D2ED1B3CB}" srcOrd="2" destOrd="0" presId="urn:microsoft.com/office/officeart/2018/2/layout/IconVerticalSolidList"/>
    <dgm:cxn modelId="{78AAF15A-1365-410A-AD4E-A28A861DC0A9}" type="presParOf" srcId="{623EE7D6-F2A0-406E-9048-B62A2FA1B257}" destId="{CB6F6D57-AB91-4078-88F8-579D742F1F6C}" srcOrd="3" destOrd="0" presId="urn:microsoft.com/office/officeart/2018/2/layout/IconVerticalSolidList"/>
    <dgm:cxn modelId="{3614D558-1177-45A1-8BE9-68F19807BDE4}" type="presParOf" srcId="{364E393E-38E6-4BE6-8CEF-520E7A33623D}" destId="{25D35FF9-3CA5-4674-92D7-EC294724DC69}" srcOrd="3" destOrd="0" presId="urn:microsoft.com/office/officeart/2018/2/layout/IconVerticalSolidList"/>
    <dgm:cxn modelId="{177739E9-F95A-4E0D-A1CB-0B187B9F3BE8}" type="presParOf" srcId="{364E393E-38E6-4BE6-8CEF-520E7A33623D}" destId="{662CBD82-FEBC-44AB-9013-D3B504D38294}" srcOrd="4" destOrd="0" presId="urn:microsoft.com/office/officeart/2018/2/layout/IconVerticalSolidList"/>
    <dgm:cxn modelId="{CEEE3264-ADF6-4A7B-86A7-04939C67465E}" type="presParOf" srcId="{662CBD82-FEBC-44AB-9013-D3B504D38294}" destId="{819572D0-5996-4197-9956-91EC8B9BF059}" srcOrd="0" destOrd="0" presId="urn:microsoft.com/office/officeart/2018/2/layout/IconVerticalSolidList"/>
    <dgm:cxn modelId="{E94439B8-7D0F-4FC5-8298-0C181A204704}" type="presParOf" srcId="{662CBD82-FEBC-44AB-9013-D3B504D38294}" destId="{9C809F23-2CD3-464E-9BFA-7F97FACE0A78}" srcOrd="1" destOrd="0" presId="urn:microsoft.com/office/officeart/2018/2/layout/IconVerticalSolidList"/>
    <dgm:cxn modelId="{19BCD661-6089-4DF9-878B-2044E2E69717}" type="presParOf" srcId="{662CBD82-FEBC-44AB-9013-D3B504D38294}" destId="{785A24C7-F0F6-44BC-B9DF-4703DE5E737C}" srcOrd="2" destOrd="0" presId="urn:microsoft.com/office/officeart/2018/2/layout/IconVerticalSolidList"/>
    <dgm:cxn modelId="{DA3A1E09-4BF0-4602-AB49-96FBAD3A4696}" type="presParOf" srcId="{662CBD82-FEBC-44AB-9013-D3B504D38294}" destId="{8EBDDE82-8ABD-4B7D-9090-91484E05AA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302DE5-B91A-492E-866D-B4412AA099B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34853D66-02A7-4D9E-BD1C-999066AAE89A}">
      <dgm:prSet/>
      <dgm:spPr/>
      <dgm:t>
        <a:bodyPr/>
        <a:lstStyle/>
        <a:p>
          <a:r>
            <a:rPr lang="en-US" dirty="0"/>
            <a:t>When in the Flash Drive, Right Click</a:t>
          </a:r>
        </a:p>
      </dgm:t>
    </dgm:pt>
    <dgm:pt modelId="{33D93354-AD51-4777-8E38-9723F455A5DF}" type="parTrans" cxnId="{982A78CD-4588-48D0-93AE-17BEBA23B26D}">
      <dgm:prSet/>
      <dgm:spPr/>
      <dgm:t>
        <a:bodyPr/>
        <a:lstStyle/>
        <a:p>
          <a:endParaRPr lang="en-US"/>
        </a:p>
      </dgm:t>
    </dgm:pt>
    <dgm:pt modelId="{289E6BA5-A1A2-4586-B967-3BA74DF3A337}" type="sibTrans" cxnId="{982A78CD-4588-48D0-93AE-17BEBA23B26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86981B8-D5FE-406A-88A7-9781E8AA4343}">
      <dgm:prSet/>
      <dgm:spPr/>
      <dgm:t>
        <a:bodyPr/>
        <a:lstStyle/>
        <a:p>
          <a:r>
            <a:rPr lang="en-US" dirty="0"/>
            <a:t>Click "New"</a:t>
          </a:r>
        </a:p>
      </dgm:t>
    </dgm:pt>
    <dgm:pt modelId="{8F49F7B7-9A5E-457A-A593-D8D5573310AD}" type="parTrans" cxnId="{D6083ADF-36AC-4EBD-B1BA-A830E2F71051}">
      <dgm:prSet/>
      <dgm:spPr/>
      <dgm:t>
        <a:bodyPr/>
        <a:lstStyle/>
        <a:p>
          <a:endParaRPr lang="en-US"/>
        </a:p>
      </dgm:t>
    </dgm:pt>
    <dgm:pt modelId="{794CB91C-6985-45DB-9BF3-D6333D98022D}" type="sibTrans" cxnId="{D6083ADF-36AC-4EBD-B1BA-A830E2F7105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88B5B13-E3BB-411A-B460-893D6835A93B}">
      <dgm:prSet/>
      <dgm:spPr/>
      <dgm:t>
        <a:bodyPr/>
        <a:lstStyle/>
        <a:p>
          <a:r>
            <a:rPr lang="en-US" dirty="0"/>
            <a:t>Click "Folder"</a:t>
          </a:r>
        </a:p>
      </dgm:t>
    </dgm:pt>
    <dgm:pt modelId="{863630FA-1519-4379-8377-48D437E50209}" type="parTrans" cxnId="{9FFC5B3C-FD85-4DAA-9151-584F943B6CC3}">
      <dgm:prSet/>
      <dgm:spPr/>
      <dgm:t>
        <a:bodyPr/>
        <a:lstStyle/>
        <a:p>
          <a:endParaRPr lang="en-US"/>
        </a:p>
      </dgm:t>
    </dgm:pt>
    <dgm:pt modelId="{7ABFB9B1-87B6-4E95-AAE2-2F429D6F6156}" type="sibTrans" cxnId="{9FFC5B3C-FD85-4DAA-9151-584F943B6CC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6BF36B0-B9DB-4A9A-95C4-AEAF42BD17F0}">
      <dgm:prSet/>
      <dgm:spPr/>
      <dgm:t>
        <a:bodyPr/>
        <a:lstStyle/>
        <a:p>
          <a:r>
            <a:rPr lang="en-US" dirty="0"/>
            <a:t>Name the Folder</a:t>
          </a:r>
        </a:p>
      </dgm:t>
    </dgm:pt>
    <dgm:pt modelId="{10975D62-71F2-4F6F-A33E-8264FDF25E1C}" type="parTrans" cxnId="{13A0B658-335A-4CB6-AACB-D70B74DF3EB8}">
      <dgm:prSet/>
      <dgm:spPr/>
      <dgm:t>
        <a:bodyPr/>
        <a:lstStyle/>
        <a:p>
          <a:endParaRPr lang="en-US"/>
        </a:p>
      </dgm:t>
    </dgm:pt>
    <dgm:pt modelId="{A2831FEA-5304-4130-B451-A0C32B942EAA}" type="sibTrans" cxnId="{13A0B658-335A-4CB6-AACB-D70B74DF3EB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A33275D-853B-4DFB-BEA9-5B2471CB87B8}">
      <dgm:prSet/>
      <dgm:spPr/>
      <dgm:t>
        <a:bodyPr/>
        <a:lstStyle/>
        <a:p>
          <a:r>
            <a:rPr lang="en-US" dirty="0"/>
            <a:t>Drag and drop the files you want to place in the folder</a:t>
          </a:r>
        </a:p>
      </dgm:t>
    </dgm:pt>
    <dgm:pt modelId="{BAC1B76E-DDBD-44CE-9D1A-CC25D1BD78D1}" type="parTrans" cxnId="{1E1AC3E5-0A08-4971-8E87-E481C5DE3298}">
      <dgm:prSet/>
      <dgm:spPr/>
      <dgm:t>
        <a:bodyPr/>
        <a:lstStyle/>
        <a:p>
          <a:endParaRPr lang="en-US"/>
        </a:p>
      </dgm:t>
    </dgm:pt>
    <dgm:pt modelId="{B17F6A7D-14D6-46ED-ABC2-65377702FEE5}" type="sibTrans" cxnId="{1E1AC3E5-0A08-4971-8E87-E481C5DE3298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36075F8-576E-4694-BD78-DAA403C3F692}" type="pres">
      <dgm:prSet presAssocID="{06302DE5-B91A-492E-866D-B4412AA099BD}" presName="Name0" presStyleCnt="0">
        <dgm:presLayoutVars>
          <dgm:animLvl val="lvl"/>
          <dgm:resizeHandles val="exact"/>
        </dgm:presLayoutVars>
      </dgm:prSet>
      <dgm:spPr/>
    </dgm:pt>
    <dgm:pt modelId="{98CF1078-3718-4B2A-AEEA-8AE152435622}" type="pres">
      <dgm:prSet presAssocID="{34853D66-02A7-4D9E-BD1C-999066AAE89A}" presName="compositeNode" presStyleCnt="0">
        <dgm:presLayoutVars>
          <dgm:bulletEnabled val="1"/>
        </dgm:presLayoutVars>
      </dgm:prSet>
      <dgm:spPr/>
    </dgm:pt>
    <dgm:pt modelId="{9E2B04B4-1F60-4E8F-927D-426F9326E7E1}" type="pres">
      <dgm:prSet presAssocID="{34853D66-02A7-4D9E-BD1C-999066AAE89A}" presName="bgRect" presStyleLbl="bgAccFollowNode1" presStyleIdx="0" presStyleCnt="5"/>
      <dgm:spPr/>
    </dgm:pt>
    <dgm:pt modelId="{0C12F966-4562-4001-87A0-1F84507E2988}" type="pres">
      <dgm:prSet presAssocID="{289E6BA5-A1A2-4586-B967-3BA74DF3A337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E0AB7C96-EA3C-44B2-805B-174401B353CE}" type="pres">
      <dgm:prSet presAssocID="{34853D66-02A7-4D9E-BD1C-999066AAE89A}" presName="bottomLine" presStyleLbl="alignNode1" presStyleIdx="1" presStyleCnt="10">
        <dgm:presLayoutVars/>
      </dgm:prSet>
      <dgm:spPr/>
    </dgm:pt>
    <dgm:pt modelId="{0D8F1EDB-D054-4887-A854-189094AEFE78}" type="pres">
      <dgm:prSet presAssocID="{34853D66-02A7-4D9E-BD1C-999066AAE89A}" presName="nodeText" presStyleLbl="bgAccFollowNode1" presStyleIdx="0" presStyleCnt="5">
        <dgm:presLayoutVars>
          <dgm:bulletEnabled val="1"/>
        </dgm:presLayoutVars>
      </dgm:prSet>
      <dgm:spPr/>
    </dgm:pt>
    <dgm:pt modelId="{8FD8591F-9AFD-425C-8FD8-A2DF498348D3}" type="pres">
      <dgm:prSet presAssocID="{289E6BA5-A1A2-4586-B967-3BA74DF3A337}" presName="sibTrans" presStyleCnt="0"/>
      <dgm:spPr/>
    </dgm:pt>
    <dgm:pt modelId="{C7DF83A0-A6A0-4A73-81F0-4522C00AED41}" type="pres">
      <dgm:prSet presAssocID="{C86981B8-D5FE-406A-88A7-9781E8AA4343}" presName="compositeNode" presStyleCnt="0">
        <dgm:presLayoutVars>
          <dgm:bulletEnabled val="1"/>
        </dgm:presLayoutVars>
      </dgm:prSet>
      <dgm:spPr/>
    </dgm:pt>
    <dgm:pt modelId="{F401593E-FC05-480E-863F-224CE4822803}" type="pres">
      <dgm:prSet presAssocID="{C86981B8-D5FE-406A-88A7-9781E8AA4343}" presName="bgRect" presStyleLbl="bgAccFollowNode1" presStyleIdx="1" presStyleCnt="5"/>
      <dgm:spPr/>
    </dgm:pt>
    <dgm:pt modelId="{3B54D6D3-2DBF-481A-A9B1-0674DA705F8B}" type="pres">
      <dgm:prSet presAssocID="{794CB91C-6985-45DB-9BF3-D6333D98022D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98F1820E-17F9-4945-B63E-1815D8D8248A}" type="pres">
      <dgm:prSet presAssocID="{C86981B8-D5FE-406A-88A7-9781E8AA4343}" presName="bottomLine" presStyleLbl="alignNode1" presStyleIdx="3" presStyleCnt="10">
        <dgm:presLayoutVars/>
      </dgm:prSet>
      <dgm:spPr/>
    </dgm:pt>
    <dgm:pt modelId="{9B736310-3376-439D-94EE-6BDB07D1BDBA}" type="pres">
      <dgm:prSet presAssocID="{C86981B8-D5FE-406A-88A7-9781E8AA4343}" presName="nodeText" presStyleLbl="bgAccFollowNode1" presStyleIdx="1" presStyleCnt="5">
        <dgm:presLayoutVars>
          <dgm:bulletEnabled val="1"/>
        </dgm:presLayoutVars>
      </dgm:prSet>
      <dgm:spPr/>
    </dgm:pt>
    <dgm:pt modelId="{F566106E-BDFB-4EA8-A5B3-9DE8225485D4}" type="pres">
      <dgm:prSet presAssocID="{794CB91C-6985-45DB-9BF3-D6333D98022D}" presName="sibTrans" presStyleCnt="0"/>
      <dgm:spPr/>
    </dgm:pt>
    <dgm:pt modelId="{2D5DC03A-EDE8-4AFE-8428-E3401273D754}" type="pres">
      <dgm:prSet presAssocID="{188B5B13-E3BB-411A-B460-893D6835A93B}" presName="compositeNode" presStyleCnt="0">
        <dgm:presLayoutVars>
          <dgm:bulletEnabled val="1"/>
        </dgm:presLayoutVars>
      </dgm:prSet>
      <dgm:spPr/>
    </dgm:pt>
    <dgm:pt modelId="{5CCD9035-B876-4D3F-B72C-EE936796CABB}" type="pres">
      <dgm:prSet presAssocID="{188B5B13-E3BB-411A-B460-893D6835A93B}" presName="bgRect" presStyleLbl="bgAccFollowNode1" presStyleIdx="2" presStyleCnt="5"/>
      <dgm:spPr/>
    </dgm:pt>
    <dgm:pt modelId="{CB92B5BA-9622-4AA0-AC44-FECE81AFE7C1}" type="pres">
      <dgm:prSet presAssocID="{7ABFB9B1-87B6-4E95-AAE2-2F429D6F6156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5C701769-BBC5-4277-A43D-A4BC86017D13}" type="pres">
      <dgm:prSet presAssocID="{188B5B13-E3BB-411A-B460-893D6835A93B}" presName="bottomLine" presStyleLbl="alignNode1" presStyleIdx="5" presStyleCnt="10">
        <dgm:presLayoutVars/>
      </dgm:prSet>
      <dgm:spPr/>
    </dgm:pt>
    <dgm:pt modelId="{871D1D34-E231-46EF-B767-8FE2D4C0B1AD}" type="pres">
      <dgm:prSet presAssocID="{188B5B13-E3BB-411A-B460-893D6835A93B}" presName="nodeText" presStyleLbl="bgAccFollowNode1" presStyleIdx="2" presStyleCnt="5">
        <dgm:presLayoutVars>
          <dgm:bulletEnabled val="1"/>
        </dgm:presLayoutVars>
      </dgm:prSet>
      <dgm:spPr/>
    </dgm:pt>
    <dgm:pt modelId="{802895E3-55D0-4703-BC3D-53F6620B7CF7}" type="pres">
      <dgm:prSet presAssocID="{7ABFB9B1-87B6-4E95-AAE2-2F429D6F6156}" presName="sibTrans" presStyleCnt="0"/>
      <dgm:spPr/>
    </dgm:pt>
    <dgm:pt modelId="{5AFAAAD9-313A-4FE4-8964-856D45070703}" type="pres">
      <dgm:prSet presAssocID="{96BF36B0-B9DB-4A9A-95C4-AEAF42BD17F0}" presName="compositeNode" presStyleCnt="0">
        <dgm:presLayoutVars>
          <dgm:bulletEnabled val="1"/>
        </dgm:presLayoutVars>
      </dgm:prSet>
      <dgm:spPr/>
    </dgm:pt>
    <dgm:pt modelId="{80240CC7-B6FF-4AD3-86D0-1669D69EBE8C}" type="pres">
      <dgm:prSet presAssocID="{96BF36B0-B9DB-4A9A-95C4-AEAF42BD17F0}" presName="bgRect" presStyleLbl="bgAccFollowNode1" presStyleIdx="3" presStyleCnt="5"/>
      <dgm:spPr/>
    </dgm:pt>
    <dgm:pt modelId="{EEDC20D4-0960-43FA-9A59-A3F98A5C121C}" type="pres">
      <dgm:prSet presAssocID="{A2831FEA-5304-4130-B451-A0C32B942EAA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02235388-8848-4732-887E-ED207112E0F5}" type="pres">
      <dgm:prSet presAssocID="{96BF36B0-B9DB-4A9A-95C4-AEAF42BD17F0}" presName="bottomLine" presStyleLbl="alignNode1" presStyleIdx="7" presStyleCnt="10">
        <dgm:presLayoutVars/>
      </dgm:prSet>
      <dgm:spPr/>
    </dgm:pt>
    <dgm:pt modelId="{4E28D6A8-D845-48D9-BDB3-E54C928F8601}" type="pres">
      <dgm:prSet presAssocID="{96BF36B0-B9DB-4A9A-95C4-AEAF42BD17F0}" presName="nodeText" presStyleLbl="bgAccFollowNode1" presStyleIdx="3" presStyleCnt="5">
        <dgm:presLayoutVars>
          <dgm:bulletEnabled val="1"/>
        </dgm:presLayoutVars>
      </dgm:prSet>
      <dgm:spPr/>
    </dgm:pt>
    <dgm:pt modelId="{6A7D3B74-42C3-4701-AADA-8E21BF69CCFE}" type="pres">
      <dgm:prSet presAssocID="{A2831FEA-5304-4130-B451-A0C32B942EAA}" presName="sibTrans" presStyleCnt="0"/>
      <dgm:spPr/>
    </dgm:pt>
    <dgm:pt modelId="{428BF908-D5CE-4EC6-B77E-EDB81C3F99FC}" type="pres">
      <dgm:prSet presAssocID="{2A33275D-853B-4DFB-BEA9-5B2471CB87B8}" presName="compositeNode" presStyleCnt="0">
        <dgm:presLayoutVars>
          <dgm:bulletEnabled val="1"/>
        </dgm:presLayoutVars>
      </dgm:prSet>
      <dgm:spPr/>
    </dgm:pt>
    <dgm:pt modelId="{1ABF2596-C6F0-45CC-8EE2-8C9837D1F2E5}" type="pres">
      <dgm:prSet presAssocID="{2A33275D-853B-4DFB-BEA9-5B2471CB87B8}" presName="bgRect" presStyleLbl="bgAccFollowNode1" presStyleIdx="4" presStyleCnt="5"/>
      <dgm:spPr/>
    </dgm:pt>
    <dgm:pt modelId="{042EF22D-F9DE-4E84-BEC9-D7866FEC219A}" type="pres">
      <dgm:prSet presAssocID="{B17F6A7D-14D6-46ED-ABC2-65377702FEE5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6F7B14AA-D9CE-4215-A9CB-A6B747039EA1}" type="pres">
      <dgm:prSet presAssocID="{2A33275D-853B-4DFB-BEA9-5B2471CB87B8}" presName="bottomLine" presStyleLbl="alignNode1" presStyleIdx="9" presStyleCnt="10">
        <dgm:presLayoutVars/>
      </dgm:prSet>
      <dgm:spPr/>
    </dgm:pt>
    <dgm:pt modelId="{431E0D22-7387-4C79-98EA-88EE1218F179}" type="pres">
      <dgm:prSet presAssocID="{2A33275D-853B-4DFB-BEA9-5B2471CB87B8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2D22C602-E7FF-4107-A3A9-62DC3BB1F51B}" type="presOf" srcId="{34853D66-02A7-4D9E-BD1C-999066AAE89A}" destId="{9E2B04B4-1F60-4E8F-927D-426F9326E7E1}" srcOrd="0" destOrd="0" presId="urn:microsoft.com/office/officeart/2016/7/layout/BasicLinearProcessNumbered"/>
    <dgm:cxn modelId="{6B041F13-C94A-4CC4-B209-E182D8533907}" type="presOf" srcId="{188B5B13-E3BB-411A-B460-893D6835A93B}" destId="{871D1D34-E231-46EF-B767-8FE2D4C0B1AD}" srcOrd="1" destOrd="0" presId="urn:microsoft.com/office/officeart/2016/7/layout/BasicLinearProcessNumbered"/>
    <dgm:cxn modelId="{858AA021-8956-4622-972D-8E92168CB236}" type="presOf" srcId="{C86981B8-D5FE-406A-88A7-9781E8AA4343}" destId="{9B736310-3376-439D-94EE-6BDB07D1BDBA}" srcOrd="1" destOrd="0" presId="urn:microsoft.com/office/officeart/2016/7/layout/BasicLinearProcessNumbered"/>
    <dgm:cxn modelId="{875B2025-051C-4A02-817D-B1751EA16476}" type="presOf" srcId="{794CB91C-6985-45DB-9BF3-D6333D98022D}" destId="{3B54D6D3-2DBF-481A-A9B1-0674DA705F8B}" srcOrd="0" destOrd="0" presId="urn:microsoft.com/office/officeart/2016/7/layout/BasicLinearProcessNumbered"/>
    <dgm:cxn modelId="{6BD4262D-9641-4214-9EEC-2E0857C975B2}" type="presOf" srcId="{2A33275D-853B-4DFB-BEA9-5B2471CB87B8}" destId="{1ABF2596-C6F0-45CC-8EE2-8C9837D1F2E5}" srcOrd="0" destOrd="0" presId="urn:microsoft.com/office/officeart/2016/7/layout/BasicLinearProcessNumbered"/>
    <dgm:cxn modelId="{8A03F036-5F12-441F-A02F-1F9BD79AE3A2}" type="presOf" srcId="{34853D66-02A7-4D9E-BD1C-999066AAE89A}" destId="{0D8F1EDB-D054-4887-A854-189094AEFE78}" srcOrd="1" destOrd="0" presId="urn:microsoft.com/office/officeart/2016/7/layout/BasicLinearProcessNumbered"/>
    <dgm:cxn modelId="{9FFC5B3C-FD85-4DAA-9151-584F943B6CC3}" srcId="{06302DE5-B91A-492E-866D-B4412AA099BD}" destId="{188B5B13-E3BB-411A-B460-893D6835A93B}" srcOrd="2" destOrd="0" parTransId="{863630FA-1519-4379-8377-48D437E50209}" sibTransId="{7ABFB9B1-87B6-4E95-AAE2-2F429D6F6156}"/>
    <dgm:cxn modelId="{273B9E4F-58C7-4EF6-82FC-CB9E1337CE05}" type="presOf" srcId="{C86981B8-D5FE-406A-88A7-9781E8AA4343}" destId="{F401593E-FC05-480E-863F-224CE4822803}" srcOrd="0" destOrd="0" presId="urn:microsoft.com/office/officeart/2016/7/layout/BasicLinearProcessNumbered"/>
    <dgm:cxn modelId="{F562B375-5B84-4093-A86F-F4BD5EEC5EF2}" type="presOf" srcId="{96BF36B0-B9DB-4A9A-95C4-AEAF42BD17F0}" destId="{80240CC7-B6FF-4AD3-86D0-1669D69EBE8C}" srcOrd="0" destOrd="0" presId="urn:microsoft.com/office/officeart/2016/7/layout/BasicLinearProcessNumbered"/>
    <dgm:cxn modelId="{13A0B658-335A-4CB6-AACB-D70B74DF3EB8}" srcId="{06302DE5-B91A-492E-866D-B4412AA099BD}" destId="{96BF36B0-B9DB-4A9A-95C4-AEAF42BD17F0}" srcOrd="3" destOrd="0" parTransId="{10975D62-71F2-4F6F-A33E-8264FDF25E1C}" sibTransId="{A2831FEA-5304-4130-B451-A0C32B942EAA}"/>
    <dgm:cxn modelId="{A107CD5A-4A1B-4B1F-8AB3-79BCFA27CA6F}" type="presOf" srcId="{06302DE5-B91A-492E-866D-B4412AA099BD}" destId="{A36075F8-576E-4694-BD78-DAA403C3F692}" srcOrd="0" destOrd="0" presId="urn:microsoft.com/office/officeart/2016/7/layout/BasicLinearProcessNumbered"/>
    <dgm:cxn modelId="{9CB15F83-46FF-4A64-AADF-4E608531189C}" type="presOf" srcId="{96BF36B0-B9DB-4A9A-95C4-AEAF42BD17F0}" destId="{4E28D6A8-D845-48D9-BDB3-E54C928F8601}" srcOrd="1" destOrd="0" presId="urn:microsoft.com/office/officeart/2016/7/layout/BasicLinearProcessNumbered"/>
    <dgm:cxn modelId="{E2764C87-D2CC-4FCF-94D1-96F5793883B4}" type="presOf" srcId="{188B5B13-E3BB-411A-B460-893D6835A93B}" destId="{5CCD9035-B876-4D3F-B72C-EE936796CABB}" srcOrd="0" destOrd="0" presId="urn:microsoft.com/office/officeart/2016/7/layout/BasicLinearProcessNumbered"/>
    <dgm:cxn modelId="{713B58B7-2F95-4C04-AAB4-136F2816EA14}" type="presOf" srcId="{289E6BA5-A1A2-4586-B967-3BA74DF3A337}" destId="{0C12F966-4562-4001-87A0-1F84507E2988}" srcOrd="0" destOrd="0" presId="urn:microsoft.com/office/officeart/2016/7/layout/BasicLinearProcessNumbered"/>
    <dgm:cxn modelId="{8932DDC1-261F-41CE-AB7B-D839DE706509}" type="presOf" srcId="{7ABFB9B1-87B6-4E95-AAE2-2F429D6F6156}" destId="{CB92B5BA-9622-4AA0-AC44-FECE81AFE7C1}" srcOrd="0" destOrd="0" presId="urn:microsoft.com/office/officeart/2016/7/layout/BasicLinearProcessNumbered"/>
    <dgm:cxn modelId="{C3A0A6C9-F76E-45D4-897A-818DCD67D90F}" type="presOf" srcId="{A2831FEA-5304-4130-B451-A0C32B942EAA}" destId="{EEDC20D4-0960-43FA-9A59-A3F98A5C121C}" srcOrd="0" destOrd="0" presId="urn:microsoft.com/office/officeart/2016/7/layout/BasicLinearProcessNumbered"/>
    <dgm:cxn modelId="{982A78CD-4588-48D0-93AE-17BEBA23B26D}" srcId="{06302DE5-B91A-492E-866D-B4412AA099BD}" destId="{34853D66-02A7-4D9E-BD1C-999066AAE89A}" srcOrd="0" destOrd="0" parTransId="{33D93354-AD51-4777-8E38-9723F455A5DF}" sibTransId="{289E6BA5-A1A2-4586-B967-3BA74DF3A337}"/>
    <dgm:cxn modelId="{A11899D2-A942-462E-BA70-6186EBB63E57}" type="presOf" srcId="{B17F6A7D-14D6-46ED-ABC2-65377702FEE5}" destId="{042EF22D-F9DE-4E84-BEC9-D7866FEC219A}" srcOrd="0" destOrd="0" presId="urn:microsoft.com/office/officeart/2016/7/layout/BasicLinearProcessNumbered"/>
    <dgm:cxn modelId="{8ADA51DD-2BA8-42CF-BD4D-E8920B864A56}" type="presOf" srcId="{2A33275D-853B-4DFB-BEA9-5B2471CB87B8}" destId="{431E0D22-7387-4C79-98EA-88EE1218F179}" srcOrd="1" destOrd="0" presId="urn:microsoft.com/office/officeart/2016/7/layout/BasicLinearProcessNumbered"/>
    <dgm:cxn modelId="{D6083ADF-36AC-4EBD-B1BA-A830E2F71051}" srcId="{06302DE5-B91A-492E-866D-B4412AA099BD}" destId="{C86981B8-D5FE-406A-88A7-9781E8AA4343}" srcOrd="1" destOrd="0" parTransId="{8F49F7B7-9A5E-457A-A593-D8D5573310AD}" sibTransId="{794CB91C-6985-45DB-9BF3-D6333D98022D}"/>
    <dgm:cxn modelId="{1E1AC3E5-0A08-4971-8E87-E481C5DE3298}" srcId="{06302DE5-B91A-492E-866D-B4412AA099BD}" destId="{2A33275D-853B-4DFB-BEA9-5B2471CB87B8}" srcOrd="4" destOrd="0" parTransId="{BAC1B76E-DDBD-44CE-9D1A-CC25D1BD78D1}" sibTransId="{B17F6A7D-14D6-46ED-ABC2-65377702FEE5}"/>
    <dgm:cxn modelId="{5051E294-C167-49AC-834E-F4E9F49D06BD}" type="presParOf" srcId="{A36075F8-576E-4694-BD78-DAA403C3F692}" destId="{98CF1078-3718-4B2A-AEEA-8AE152435622}" srcOrd="0" destOrd="0" presId="urn:microsoft.com/office/officeart/2016/7/layout/BasicLinearProcessNumbered"/>
    <dgm:cxn modelId="{9A524FF1-BE1E-4166-B6C8-836E02E0000B}" type="presParOf" srcId="{98CF1078-3718-4B2A-AEEA-8AE152435622}" destId="{9E2B04B4-1F60-4E8F-927D-426F9326E7E1}" srcOrd="0" destOrd="0" presId="urn:microsoft.com/office/officeart/2016/7/layout/BasicLinearProcessNumbered"/>
    <dgm:cxn modelId="{33D3CDED-EC68-4ED5-975F-70A4A73B8AAF}" type="presParOf" srcId="{98CF1078-3718-4B2A-AEEA-8AE152435622}" destId="{0C12F966-4562-4001-87A0-1F84507E2988}" srcOrd="1" destOrd="0" presId="urn:microsoft.com/office/officeart/2016/7/layout/BasicLinearProcessNumbered"/>
    <dgm:cxn modelId="{AD2CC0C1-E5A2-45B2-A398-419C166B4266}" type="presParOf" srcId="{98CF1078-3718-4B2A-AEEA-8AE152435622}" destId="{E0AB7C96-EA3C-44B2-805B-174401B353CE}" srcOrd="2" destOrd="0" presId="urn:microsoft.com/office/officeart/2016/7/layout/BasicLinearProcessNumbered"/>
    <dgm:cxn modelId="{50FD1849-CC67-4599-96C7-A74CA18A4A28}" type="presParOf" srcId="{98CF1078-3718-4B2A-AEEA-8AE152435622}" destId="{0D8F1EDB-D054-4887-A854-189094AEFE78}" srcOrd="3" destOrd="0" presId="urn:microsoft.com/office/officeart/2016/7/layout/BasicLinearProcessNumbered"/>
    <dgm:cxn modelId="{4CD9346A-32D2-43B6-A171-CA4611527C3E}" type="presParOf" srcId="{A36075F8-576E-4694-BD78-DAA403C3F692}" destId="{8FD8591F-9AFD-425C-8FD8-A2DF498348D3}" srcOrd="1" destOrd="0" presId="urn:microsoft.com/office/officeart/2016/7/layout/BasicLinearProcessNumbered"/>
    <dgm:cxn modelId="{66256E1C-FC5C-4B0C-8D71-490CA56BAF36}" type="presParOf" srcId="{A36075F8-576E-4694-BD78-DAA403C3F692}" destId="{C7DF83A0-A6A0-4A73-81F0-4522C00AED41}" srcOrd="2" destOrd="0" presId="urn:microsoft.com/office/officeart/2016/7/layout/BasicLinearProcessNumbered"/>
    <dgm:cxn modelId="{B409E898-4FD0-49B7-A3A0-FF2F69757C9E}" type="presParOf" srcId="{C7DF83A0-A6A0-4A73-81F0-4522C00AED41}" destId="{F401593E-FC05-480E-863F-224CE4822803}" srcOrd="0" destOrd="0" presId="urn:microsoft.com/office/officeart/2016/7/layout/BasicLinearProcessNumbered"/>
    <dgm:cxn modelId="{1509C9A7-0594-4E5F-8826-CA1B5F4D4B80}" type="presParOf" srcId="{C7DF83A0-A6A0-4A73-81F0-4522C00AED41}" destId="{3B54D6D3-2DBF-481A-A9B1-0674DA705F8B}" srcOrd="1" destOrd="0" presId="urn:microsoft.com/office/officeart/2016/7/layout/BasicLinearProcessNumbered"/>
    <dgm:cxn modelId="{7E341425-CEA6-4F01-BB29-9BA5D19F3ABC}" type="presParOf" srcId="{C7DF83A0-A6A0-4A73-81F0-4522C00AED41}" destId="{98F1820E-17F9-4945-B63E-1815D8D8248A}" srcOrd="2" destOrd="0" presId="urn:microsoft.com/office/officeart/2016/7/layout/BasicLinearProcessNumbered"/>
    <dgm:cxn modelId="{98B58946-3259-414B-93F7-781693B2CA28}" type="presParOf" srcId="{C7DF83A0-A6A0-4A73-81F0-4522C00AED41}" destId="{9B736310-3376-439D-94EE-6BDB07D1BDBA}" srcOrd="3" destOrd="0" presId="urn:microsoft.com/office/officeart/2016/7/layout/BasicLinearProcessNumbered"/>
    <dgm:cxn modelId="{B97F7684-D92E-4627-9282-A6A38368F31C}" type="presParOf" srcId="{A36075F8-576E-4694-BD78-DAA403C3F692}" destId="{F566106E-BDFB-4EA8-A5B3-9DE8225485D4}" srcOrd="3" destOrd="0" presId="urn:microsoft.com/office/officeart/2016/7/layout/BasicLinearProcessNumbered"/>
    <dgm:cxn modelId="{AD47D95A-F030-4F67-B32C-33E32E408A44}" type="presParOf" srcId="{A36075F8-576E-4694-BD78-DAA403C3F692}" destId="{2D5DC03A-EDE8-4AFE-8428-E3401273D754}" srcOrd="4" destOrd="0" presId="urn:microsoft.com/office/officeart/2016/7/layout/BasicLinearProcessNumbered"/>
    <dgm:cxn modelId="{070626DA-2D6A-441C-A30F-26A4C1A730A8}" type="presParOf" srcId="{2D5DC03A-EDE8-4AFE-8428-E3401273D754}" destId="{5CCD9035-B876-4D3F-B72C-EE936796CABB}" srcOrd="0" destOrd="0" presId="urn:microsoft.com/office/officeart/2016/7/layout/BasicLinearProcessNumbered"/>
    <dgm:cxn modelId="{A8F3DAED-EFFD-45E0-A493-B4FC7B9077C2}" type="presParOf" srcId="{2D5DC03A-EDE8-4AFE-8428-E3401273D754}" destId="{CB92B5BA-9622-4AA0-AC44-FECE81AFE7C1}" srcOrd="1" destOrd="0" presId="urn:microsoft.com/office/officeart/2016/7/layout/BasicLinearProcessNumbered"/>
    <dgm:cxn modelId="{FE3F4A6F-6F74-41EE-B1E3-053ED28331F5}" type="presParOf" srcId="{2D5DC03A-EDE8-4AFE-8428-E3401273D754}" destId="{5C701769-BBC5-4277-A43D-A4BC86017D13}" srcOrd="2" destOrd="0" presId="urn:microsoft.com/office/officeart/2016/7/layout/BasicLinearProcessNumbered"/>
    <dgm:cxn modelId="{AF5C51D6-9524-4E88-9DEA-1B9E532B2D36}" type="presParOf" srcId="{2D5DC03A-EDE8-4AFE-8428-E3401273D754}" destId="{871D1D34-E231-46EF-B767-8FE2D4C0B1AD}" srcOrd="3" destOrd="0" presId="urn:microsoft.com/office/officeart/2016/7/layout/BasicLinearProcessNumbered"/>
    <dgm:cxn modelId="{154EA0B7-5E10-4FD7-A0C5-D518B61E9D4B}" type="presParOf" srcId="{A36075F8-576E-4694-BD78-DAA403C3F692}" destId="{802895E3-55D0-4703-BC3D-53F6620B7CF7}" srcOrd="5" destOrd="0" presId="urn:microsoft.com/office/officeart/2016/7/layout/BasicLinearProcessNumbered"/>
    <dgm:cxn modelId="{93D18196-638F-4C85-A85B-4D5D56A3C774}" type="presParOf" srcId="{A36075F8-576E-4694-BD78-DAA403C3F692}" destId="{5AFAAAD9-313A-4FE4-8964-856D45070703}" srcOrd="6" destOrd="0" presId="urn:microsoft.com/office/officeart/2016/7/layout/BasicLinearProcessNumbered"/>
    <dgm:cxn modelId="{43498CD3-8C67-48B5-9F33-8AB22164D9D2}" type="presParOf" srcId="{5AFAAAD9-313A-4FE4-8964-856D45070703}" destId="{80240CC7-B6FF-4AD3-86D0-1669D69EBE8C}" srcOrd="0" destOrd="0" presId="urn:microsoft.com/office/officeart/2016/7/layout/BasicLinearProcessNumbered"/>
    <dgm:cxn modelId="{8945FA1E-B8AE-4E0A-95AE-88AE8213C830}" type="presParOf" srcId="{5AFAAAD9-313A-4FE4-8964-856D45070703}" destId="{EEDC20D4-0960-43FA-9A59-A3F98A5C121C}" srcOrd="1" destOrd="0" presId="urn:microsoft.com/office/officeart/2016/7/layout/BasicLinearProcessNumbered"/>
    <dgm:cxn modelId="{D9D8A560-1F96-45C5-AAEF-DC2FC73D58DE}" type="presParOf" srcId="{5AFAAAD9-313A-4FE4-8964-856D45070703}" destId="{02235388-8848-4732-887E-ED207112E0F5}" srcOrd="2" destOrd="0" presId="urn:microsoft.com/office/officeart/2016/7/layout/BasicLinearProcessNumbered"/>
    <dgm:cxn modelId="{CB8ED390-9365-47F3-AB95-FB3BA3AC2FFD}" type="presParOf" srcId="{5AFAAAD9-313A-4FE4-8964-856D45070703}" destId="{4E28D6A8-D845-48D9-BDB3-E54C928F8601}" srcOrd="3" destOrd="0" presId="urn:microsoft.com/office/officeart/2016/7/layout/BasicLinearProcessNumbered"/>
    <dgm:cxn modelId="{6D91AABE-DC3E-46BE-AE2E-FFE9CC9DC82A}" type="presParOf" srcId="{A36075F8-576E-4694-BD78-DAA403C3F692}" destId="{6A7D3B74-42C3-4701-AADA-8E21BF69CCFE}" srcOrd="7" destOrd="0" presId="urn:microsoft.com/office/officeart/2016/7/layout/BasicLinearProcessNumbered"/>
    <dgm:cxn modelId="{A7D951BB-8463-4476-8D71-9F3A56C5287D}" type="presParOf" srcId="{A36075F8-576E-4694-BD78-DAA403C3F692}" destId="{428BF908-D5CE-4EC6-B77E-EDB81C3F99FC}" srcOrd="8" destOrd="0" presId="urn:microsoft.com/office/officeart/2016/7/layout/BasicLinearProcessNumbered"/>
    <dgm:cxn modelId="{13C0F9F6-C109-40DD-B934-6FC739205E92}" type="presParOf" srcId="{428BF908-D5CE-4EC6-B77E-EDB81C3F99FC}" destId="{1ABF2596-C6F0-45CC-8EE2-8C9837D1F2E5}" srcOrd="0" destOrd="0" presId="urn:microsoft.com/office/officeart/2016/7/layout/BasicLinearProcessNumbered"/>
    <dgm:cxn modelId="{59AA3786-F0A1-4602-A0F1-AAFF669F9D2B}" type="presParOf" srcId="{428BF908-D5CE-4EC6-B77E-EDB81C3F99FC}" destId="{042EF22D-F9DE-4E84-BEC9-D7866FEC219A}" srcOrd="1" destOrd="0" presId="urn:microsoft.com/office/officeart/2016/7/layout/BasicLinearProcessNumbered"/>
    <dgm:cxn modelId="{4EA4E3F8-3306-4540-8A2A-ED29E4F72C37}" type="presParOf" srcId="{428BF908-D5CE-4EC6-B77E-EDB81C3F99FC}" destId="{6F7B14AA-D9CE-4215-A9CB-A6B747039EA1}" srcOrd="2" destOrd="0" presId="urn:microsoft.com/office/officeart/2016/7/layout/BasicLinearProcessNumbered"/>
    <dgm:cxn modelId="{DC8B83B6-EC95-4D5A-BD17-07C1910C7829}" type="presParOf" srcId="{428BF908-D5CE-4EC6-B77E-EDB81C3F99FC}" destId="{431E0D22-7387-4C79-98EA-88EE1218F17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FD243-5323-4ADA-87C1-970E4E1123A6}">
      <dsp:nvSpPr>
        <dsp:cNvPr id="0" name=""/>
        <dsp:cNvSpPr/>
      </dsp:nvSpPr>
      <dsp:spPr>
        <a:xfrm>
          <a:off x="0" y="866007"/>
          <a:ext cx="6096000" cy="15987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77522-BF25-4364-9FCF-C99E6A2B5C9D}">
      <dsp:nvSpPr>
        <dsp:cNvPr id="0" name=""/>
        <dsp:cNvSpPr/>
      </dsp:nvSpPr>
      <dsp:spPr>
        <a:xfrm>
          <a:off x="483632" y="1225734"/>
          <a:ext cx="879331" cy="879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BBAC8-8C7F-435C-B666-6F06AF5532DF}">
      <dsp:nvSpPr>
        <dsp:cNvPr id="0" name=""/>
        <dsp:cNvSpPr/>
      </dsp:nvSpPr>
      <dsp:spPr>
        <a:xfrm>
          <a:off x="1846595" y="866007"/>
          <a:ext cx="4249404" cy="159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05" tIns="169205" rIns="169205" bIns="1692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you are on online Word, there will be a button next to "Help" labeled "Editing"</a:t>
          </a:r>
        </a:p>
      </dsp:txBody>
      <dsp:txXfrm>
        <a:off x="1846595" y="866007"/>
        <a:ext cx="4249404" cy="1598784"/>
      </dsp:txXfrm>
    </dsp:sp>
    <dsp:sp modelId="{6CA8188B-28FC-4008-BDDD-484065578117}">
      <dsp:nvSpPr>
        <dsp:cNvPr id="0" name=""/>
        <dsp:cNvSpPr/>
      </dsp:nvSpPr>
      <dsp:spPr>
        <a:xfrm>
          <a:off x="0" y="2864488"/>
          <a:ext cx="6096000" cy="15987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EBFF7-2501-4C91-AB18-B38B7518F594}">
      <dsp:nvSpPr>
        <dsp:cNvPr id="0" name=""/>
        <dsp:cNvSpPr/>
      </dsp:nvSpPr>
      <dsp:spPr>
        <a:xfrm>
          <a:off x="483632" y="3224214"/>
          <a:ext cx="879331" cy="879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3185C-D2D5-4257-AC84-99AC94F52E88}">
      <dsp:nvSpPr>
        <dsp:cNvPr id="0" name=""/>
        <dsp:cNvSpPr/>
      </dsp:nvSpPr>
      <dsp:spPr>
        <a:xfrm>
          <a:off x="1846595" y="2864488"/>
          <a:ext cx="4249404" cy="159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05" tIns="169205" rIns="169205" bIns="1692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you click "Editing", a tab labeled "Open in Desktop App" will pop up – click that and that's it!</a:t>
          </a:r>
        </a:p>
      </dsp:txBody>
      <dsp:txXfrm>
        <a:off x="1846595" y="2864488"/>
        <a:ext cx="4249404" cy="1598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3491-E808-4516-B244-D96DA584147A}">
      <dsp:nvSpPr>
        <dsp:cNvPr id="0" name=""/>
        <dsp:cNvSpPr/>
      </dsp:nvSpPr>
      <dsp:spPr>
        <a:xfrm>
          <a:off x="0" y="458325"/>
          <a:ext cx="685800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257" tIns="520700" rIns="53225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Highlight the word(s) you want to comment 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 tool bar will pop up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Click "New Comment"</a:t>
          </a:r>
        </a:p>
      </dsp:txBody>
      <dsp:txXfrm>
        <a:off x="0" y="458325"/>
        <a:ext cx="6858000" cy="2205000"/>
      </dsp:txXfrm>
    </dsp:sp>
    <dsp:sp modelId="{8F746EBE-7D28-4D84-95DA-99BEBAF2891C}">
      <dsp:nvSpPr>
        <dsp:cNvPr id="0" name=""/>
        <dsp:cNvSpPr/>
      </dsp:nvSpPr>
      <dsp:spPr>
        <a:xfrm>
          <a:off x="342900" y="89325"/>
          <a:ext cx="4800600" cy="7380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Word Document</a:t>
          </a:r>
        </a:p>
      </dsp:txBody>
      <dsp:txXfrm>
        <a:off x="378926" y="125351"/>
        <a:ext cx="4728548" cy="665948"/>
      </dsp:txXfrm>
    </dsp:sp>
    <dsp:sp modelId="{0EB5D11F-F608-4938-91AB-56E4A9974021}">
      <dsp:nvSpPr>
        <dsp:cNvPr id="0" name=""/>
        <dsp:cNvSpPr/>
      </dsp:nvSpPr>
      <dsp:spPr>
        <a:xfrm>
          <a:off x="0" y="3167325"/>
          <a:ext cx="6858000" cy="208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31758"/>
              <a:satOff val="391"/>
              <a:lumOff val="22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257" tIns="520700" rIns="53225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Under the slide there is a "Notes" Section, you need to put your curser over the line under the slide and then click and drag the "Notes" section up</a:t>
          </a:r>
        </a:p>
      </dsp:txBody>
      <dsp:txXfrm>
        <a:off x="0" y="3167325"/>
        <a:ext cx="6858000" cy="2086875"/>
      </dsp:txXfrm>
    </dsp:sp>
    <dsp:sp modelId="{7447B8E3-D509-4C67-B991-F73B5C844419}">
      <dsp:nvSpPr>
        <dsp:cNvPr id="0" name=""/>
        <dsp:cNvSpPr/>
      </dsp:nvSpPr>
      <dsp:spPr>
        <a:xfrm>
          <a:off x="342900" y="2798325"/>
          <a:ext cx="4800600" cy="738000"/>
        </a:xfrm>
        <a:prstGeom prst="roundRect">
          <a:avLst/>
        </a:prstGeom>
        <a:solidFill>
          <a:schemeClr val="accent5">
            <a:shade val="80000"/>
            <a:hueOff val="131758"/>
            <a:satOff val="391"/>
            <a:lumOff val="22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Power Point</a:t>
          </a:r>
        </a:p>
      </dsp:txBody>
      <dsp:txXfrm>
        <a:off x="378926" y="2834351"/>
        <a:ext cx="472854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5BFBA-5A37-4FDC-998F-D6ED53CA2F79}">
      <dsp:nvSpPr>
        <dsp:cNvPr id="0" name=""/>
        <dsp:cNvSpPr/>
      </dsp:nvSpPr>
      <dsp:spPr>
        <a:xfrm>
          <a:off x="3125" y="0"/>
          <a:ext cx="2479476" cy="304800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to Desktop Word</a:t>
          </a:r>
          <a:r>
            <a:rPr lang="en-US" sz="1400" kern="1200" dirty="0">
              <a:latin typeface="Impact"/>
            </a:rPr>
            <a:t>   </a:t>
          </a:r>
          <a:r>
            <a:rPr lang="en-US" sz="1400" kern="1200" dirty="0"/>
            <a:t>(Slide 2)</a:t>
          </a:r>
        </a:p>
      </dsp:txBody>
      <dsp:txXfrm>
        <a:off x="3125" y="1158240"/>
        <a:ext cx="2479476" cy="1828800"/>
      </dsp:txXfrm>
    </dsp:sp>
    <dsp:sp modelId="{681E29D4-6536-42DD-8B6C-5DFAB2B94FBA}">
      <dsp:nvSpPr>
        <dsp:cNvPr id="0" name=""/>
        <dsp:cNvSpPr/>
      </dsp:nvSpPr>
      <dsp:spPr>
        <a:xfrm>
          <a:off x="785663" y="304800"/>
          <a:ext cx="914400" cy="914400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90" tIns="12700" rIns="712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</a:p>
      </dsp:txBody>
      <dsp:txXfrm>
        <a:off x="919574" y="438711"/>
        <a:ext cx="646578" cy="646578"/>
      </dsp:txXfrm>
    </dsp:sp>
    <dsp:sp modelId="{48739934-0DAC-42FF-9BA1-EFFD4240FD5A}">
      <dsp:nvSpPr>
        <dsp:cNvPr id="0" name=""/>
        <dsp:cNvSpPr/>
      </dsp:nvSpPr>
      <dsp:spPr>
        <a:xfrm>
          <a:off x="3125" y="3047929"/>
          <a:ext cx="2479476" cy="72"/>
        </a:xfrm>
        <a:prstGeom prst="rect">
          <a:avLst/>
        </a:prstGeom>
        <a:solidFill>
          <a:schemeClr val="accent5">
            <a:shade val="50000"/>
            <a:hueOff val="40515"/>
            <a:satOff val="-96"/>
            <a:lumOff val="9828"/>
            <a:alphaOff val="0"/>
          </a:schemeClr>
        </a:solidFill>
        <a:ln w="12700" cap="flat" cmpd="sng" algn="ctr">
          <a:solidFill>
            <a:schemeClr val="accent5">
              <a:shade val="50000"/>
              <a:hueOff val="40515"/>
              <a:satOff val="-96"/>
              <a:lumOff val="9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C42DE-D62B-4113-ACB8-E50E62B750EC}">
      <dsp:nvSpPr>
        <dsp:cNvPr id="0" name=""/>
        <dsp:cNvSpPr/>
      </dsp:nvSpPr>
      <dsp:spPr>
        <a:xfrm>
          <a:off x="2730549" y="0"/>
          <a:ext cx="2479476" cy="304800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Highlight/Select paper</a:t>
          </a:r>
        </a:p>
      </dsp:txBody>
      <dsp:txXfrm>
        <a:off x="2730549" y="1158240"/>
        <a:ext cx="2479476" cy="1828800"/>
      </dsp:txXfrm>
    </dsp:sp>
    <dsp:sp modelId="{A99B4804-679C-4F81-B2D4-4861E74F398D}">
      <dsp:nvSpPr>
        <dsp:cNvPr id="0" name=""/>
        <dsp:cNvSpPr/>
      </dsp:nvSpPr>
      <dsp:spPr>
        <a:xfrm>
          <a:off x="3513087" y="304800"/>
          <a:ext cx="914400" cy="914400"/>
        </a:xfrm>
        <a:prstGeom prst="ellipse">
          <a:avLst/>
        </a:prstGeom>
        <a:solidFill>
          <a:schemeClr val="accent5">
            <a:shade val="50000"/>
            <a:hueOff val="81030"/>
            <a:satOff val="-192"/>
            <a:lumOff val="19656"/>
            <a:alphaOff val="0"/>
          </a:schemeClr>
        </a:solidFill>
        <a:ln w="12700" cap="flat" cmpd="sng" algn="ctr">
          <a:solidFill>
            <a:schemeClr val="accent5">
              <a:shade val="50000"/>
              <a:hueOff val="81030"/>
              <a:satOff val="-192"/>
              <a:lumOff val="196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90" tIns="12700" rIns="712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</a:p>
      </dsp:txBody>
      <dsp:txXfrm>
        <a:off x="3646998" y="438711"/>
        <a:ext cx="646578" cy="646578"/>
      </dsp:txXfrm>
    </dsp:sp>
    <dsp:sp modelId="{6346666D-73D0-41C1-87CF-AC04BC23A142}">
      <dsp:nvSpPr>
        <dsp:cNvPr id="0" name=""/>
        <dsp:cNvSpPr/>
      </dsp:nvSpPr>
      <dsp:spPr>
        <a:xfrm>
          <a:off x="2730549" y="3047929"/>
          <a:ext cx="2479476" cy="72"/>
        </a:xfrm>
        <a:prstGeom prst="rect">
          <a:avLst/>
        </a:prstGeom>
        <a:solidFill>
          <a:schemeClr val="accent5">
            <a:shade val="50000"/>
            <a:hueOff val="121546"/>
            <a:satOff val="-288"/>
            <a:lumOff val="29484"/>
            <a:alphaOff val="0"/>
          </a:schemeClr>
        </a:solidFill>
        <a:ln w="12700" cap="flat" cmpd="sng" algn="ctr">
          <a:solidFill>
            <a:schemeClr val="accent5">
              <a:shade val="50000"/>
              <a:hueOff val="121546"/>
              <a:satOff val="-288"/>
              <a:lumOff val="294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5A39-62C4-4764-A851-26E6EE73E9FB}">
      <dsp:nvSpPr>
        <dsp:cNvPr id="0" name=""/>
        <dsp:cNvSpPr/>
      </dsp:nvSpPr>
      <dsp:spPr>
        <a:xfrm>
          <a:off x="5457973" y="0"/>
          <a:ext cx="2479476" cy="304800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 the tool bar – in between the align words tools, and the paint bucket there is a button that on the left side as arrows going up and down next to four lines – Click it</a:t>
          </a:r>
        </a:p>
      </dsp:txBody>
      <dsp:txXfrm>
        <a:off x="5457973" y="1158240"/>
        <a:ext cx="2479476" cy="1828800"/>
      </dsp:txXfrm>
    </dsp:sp>
    <dsp:sp modelId="{540C4FAE-9FD4-45AA-B00A-B47E339CD669}">
      <dsp:nvSpPr>
        <dsp:cNvPr id="0" name=""/>
        <dsp:cNvSpPr/>
      </dsp:nvSpPr>
      <dsp:spPr>
        <a:xfrm>
          <a:off x="6240511" y="304800"/>
          <a:ext cx="914400" cy="914400"/>
        </a:xfrm>
        <a:prstGeom prst="ellipse">
          <a:avLst/>
        </a:prstGeom>
        <a:solidFill>
          <a:schemeClr val="accent5">
            <a:shade val="50000"/>
            <a:hueOff val="162061"/>
            <a:satOff val="-384"/>
            <a:lumOff val="39312"/>
            <a:alphaOff val="0"/>
          </a:schemeClr>
        </a:solidFill>
        <a:ln w="12700" cap="flat" cmpd="sng" algn="ctr">
          <a:solidFill>
            <a:schemeClr val="accent5">
              <a:shade val="50000"/>
              <a:hueOff val="162061"/>
              <a:satOff val="-384"/>
              <a:lumOff val="39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90" tIns="12700" rIns="712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</a:p>
      </dsp:txBody>
      <dsp:txXfrm>
        <a:off x="6374422" y="438711"/>
        <a:ext cx="646578" cy="646578"/>
      </dsp:txXfrm>
    </dsp:sp>
    <dsp:sp modelId="{0D0DBA9C-DE2B-4751-A869-B44B1DB631BC}">
      <dsp:nvSpPr>
        <dsp:cNvPr id="0" name=""/>
        <dsp:cNvSpPr/>
      </dsp:nvSpPr>
      <dsp:spPr>
        <a:xfrm>
          <a:off x="5457973" y="3047929"/>
          <a:ext cx="2479476" cy="72"/>
        </a:xfrm>
        <a:prstGeom prst="rect">
          <a:avLst/>
        </a:prstGeom>
        <a:solidFill>
          <a:schemeClr val="accent5">
            <a:shade val="50000"/>
            <a:hueOff val="121546"/>
            <a:satOff val="-288"/>
            <a:lumOff val="29484"/>
            <a:alphaOff val="0"/>
          </a:schemeClr>
        </a:solidFill>
        <a:ln w="12700" cap="flat" cmpd="sng" algn="ctr">
          <a:solidFill>
            <a:schemeClr val="accent5">
              <a:shade val="50000"/>
              <a:hueOff val="121546"/>
              <a:satOff val="-288"/>
              <a:lumOff val="294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09320-D406-4C84-B758-045FFFA83E50}">
      <dsp:nvSpPr>
        <dsp:cNvPr id="0" name=""/>
        <dsp:cNvSpPr/>
      </dsp:nvSpPr>
      <dsp:spPr>
        <a:xfrm>
          <a:off x="8185398" y="0"/>
          <a:ext cx="2479476" cy="304800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Click "2.0"</a:t>
          </a:r>
        </a:p>
      </dsp:txBody>
      <dsp:txXfrm>
        <a:off x="8185398" y="1158240"/>
        <a:ext cx="2479476" cy="1828800"/>
      </dsp:txXfrm>
    </dsp:sp>
    <dsp:sp modelId="{D8B37D3D-44F0-47D9-A48F-1CB513230CB5}">
      <dsp:nvSpPr>
        <dsp:cNvPr id="0" name=""/>
        <dsp:cNvSpPr/>
      </dsp:nvSpPr>
      <dsp:spPr>
        <a:xfrm>
          <a:off x="8967936" y="304800"/>
          <a:ext cx="914400" cy="914400"/>
        </a:xfrm>
        <a:prstGeom prst="ellipse">
          <a:avLst/>
        </a:prstGeom>
        <a:solidFill>
          <a:schemeClr val="accent5">
            <a:shade val="50000"/>
            <a:hueOff val="81030"/>
            <a:satOff val="-192"/>
            <a:lumOff val="19656"/>
            <a:alphaOff val="0"/>
          </a:schemeClr>
        </a:solidFill>
        <a:ln w="12700" cap="flat" cmpd="sng" algn="ctr">
          <a:solidFill>
            <a:schemeClr val="accent5">
              <a:shade val="50000"/>
              <a:hueOff val="81030"/>
              <a:satOff val="-192"/>
              <a:lumOff val="196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90" tIns="12700" rIns="712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4</a:t>
          </a:r>
        </a:p>
      </dsp:txBody>
      <dsp:txXfrm>
        <a:off x="9101847" y="438711"/>
        <a:ext cx="646578" cy="646578"/>
      </dsp:txXfrm>
    </dsp:sp>
    <dsp:sp modelId="{1713FDF8-E4F2-4BC9-A9E0-A8B248401411}">
      <dsp:nvSpPr>
        <dsp:cNvPr id="0" name=""/>
        <dsp:cNvSpPr/>
      </dsp:nvSpPr>
      <dsp:spPr>
        <a:xfrm>
          <a:off x="8185398" y="3047929"/>
          <a:ext cx="2479476" cy="72"/>
        </a:xfrm>
        <a:prstGeom prst="rect">
          <a:avLst/>
        </a:prstGeom>
        <a:solidFill>
          <a:schemeClr val="accent5">
            <a:shade val="50000"/>
            <a:hueOff val="40515"/>
            <a:satOff val="-96"/>
            <a:lumOff val="9828"/>
            <a:alphaOff val="0"/>
          </a:schemeClr>
        </a:solidFill>
        <a:ln w="12700" cap="flat" cmpd="sng" algn="ctr">
          <a:solidFill>
            <a:schemeClr val="accent5">
              <a:shade val="50000"/>
              <a:hueOff val="40515"/>
              <a:satOff val="-96"/>
              <a:lumOff val="9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66741-5895-436A-B50B-F2E983093795}">
      <dsp:nvSpPr>
        <dsp:cNvPr id="0" name=""/>
        <dsp:cNvSpPr/>
      </dsp:nvSpPr>
      <dsp:spPr>
        <a:xfrm>
          <a:off x="531067" y="140555"/>
          <a:ext cx="1194418" cy="119441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F8251-C543-4898-B606-94114BB48E93}">
      <dsp:nvSpPr>
        <dsp:cNvPr id="0" name=""/>
        <dsp:cNvSpPr/>
      </dsp:nvSpPr>
      <dsp:spPr>
        <a:xfrm>
          <a:off x="785615" y="395103"/>
          <a:ext cx="685321" cy="685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A42BA-4521-409A-8764-069BF987365A}">
      <dsp:nvSpPr>
        <dsp:cNvPr id="0" name=""/>
        <dsp:cNvSpPr/>
      </dsp:nvSpPr>
      <dsp:spPr>
        <a:xfrm>
          <a:off x="149245" y="1707005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Open document to Desktop Word (Slide 2)</a:t>
          </a:r>
        </a:p>
      </dsp:txBody>
      <dsp:txXfrm>
        <a:off x="149245" y="1707005"/>
        <a:ext cx="1958062" cy="720000"/>
      </dsp:txXfrm>
    </dsp:sp>
    <dsp:sp modelId="{776B8C05-428B-4FF1-9853-235E226AF3DE}">
      <dsp:nvSpPr>
        <dsp:cNvPr id="0" name=""/>
        <dsp:cNvSpPr/>
      </dsp:nvSpPr>
      <dsp:spPr>
        <a:xfrm>
          <a:off x="2831790" y="140555"/>
          <a:ext cx="1194418" cy="119441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CA145-3A3B-44EF-AC21-81F853C60E6C}">
      <dsp:nvSpPr>
        <dsp:cNvPr id="0" name=""/>
        <dsp:cNvSpPr/>
      </dsp:nvSpPr>
      <dsp:spPr>
        <a:xfrm>
          <a:off x="3086339" y="395103"/>
          <a:ext cx="685321" cy="685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2FE80-0F2F-46C8-A991-BA1FC9640FED}">
      <dsp:nvSpPr>
        <dsp:cNvPr id="0" name=""/>
        <dsp:cNvSpPr/>
      </dsp:nvSpPr>
      <dsp:spPr>
        <a:xfrm>
          <a:off x="2449968" y="1707005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If ruler did not automatically pop up at the top of the screen, then...</a:t>
          </a:r>
        </a:p>
      </dsp:txBody>
      <dsp:txXfrm>
        <a:off x="2449968" y="1707005"/>
        <a:ext cx="1958062" cy="720000"/>
      </dsp:txXfrm>
    </dsp:sp>
    <dsp:sp modelId="{3201865D-B230-4B0B-B16A-9882FD06DABC}">
      <dsp:nvSpPr>
        <dsp:cNvPr id="0" name=""/>
        <dsp:cNvSpPr/>
      </dsp:nvSpPr>
      <dsp:spPr>
        <a:xfrm>
          <a:off x="5132514" y="140555"/>
          <a:ext cx="1194418" cy="119441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E2785-AC43-4ECD-8F3D-936BFEB6059C}">
      <dsp:nvSpPr>
        <dsp:cNvPr id="0" name=""/>
        <dsp:cNvSpPr/>
      </dsp:nvSpPr>
      <dsp:spPr>
        <a:xfrm>
          <a:off x="5387062" y="395103"/>
          <a:ext cx="685321" cy="685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7111E-4141-4F7C-B5CC-8786E5998220}">
      <dsp:nvSpPr>
        <dsp:cNvPr id="0" name=""/>
        <dsp:cNvSpPr/>
      </dsp:nvSpPr>
      <dsp:spPr>
        <a:xfrm>
          <a:off x="4750692" y="1707005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Click "View" button</a:t>
          </a:r>
        </a:p>
      </dsp:txBody>
      <dsp:txXfrm>
        <a:off x="4750692" y="1707005"/>
        <a:ext cx="1958062" cy="720000"/>
      </dsp:txXfrm>
    </dsp:sp>
    <dsp:sp modelId="{D067EC52-8716-44FF-B4F7-3AF1F43865A7}">
      <dsp:nvSpPr>
        <dsp:cNvPr id="0" name=""/>
        <dsp:cNvSpPr/>
      </dsp:nvSpPr>
      <dsp:spPr>
        <a:xfrm>
          <a:off x="2831790" y="2916520"/>
          <a:ext cx="1194418" cy="1194418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26BAB-F3DD-422C-94AB-37AFADB1FBF7}">
      <dsp:nvSpPr>
        <dsp:cNvPr id="0" name=""/>
        <dsp:cNvSpPr/>
      </dsp:nvSpPr>
      <dsp:spPr>
        <a:xfrm>
          <a:off x="3086339" y="3171068"/>
          <a:ext cx="685321" cy="685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2F8D1-0B54-454E-A560-06C38F406289}">
      <dsp:nvSpPr>
        <dsp:cNvPr id="0" name=""/>
        <dsp:cNvSpPr/>
      </dsp:nvSpPr>
      <dsp:spPr>
        <a:xfrm>
          <a:off x="2449968" y="4482970"/>
          <a:ext cx="19580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 the "Show" section, there is a Check Box with "Ruler" Labeled – Click it</a:t>
          </a:r>
        </a:p>
      </dsp:txBody>
      <dsp:txXfrm>
        <a:off x="2449968" y="4482970"/>
        <a:ext cx="195806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BE022-1A4A-4518-9BAF-A0B626A9A7F8}">
      <dsp:nvSpPr>
        <dsp:cNvPr id="0" name=""/>
        <dsp:cNvSpPr/>
      </dsp:nvSpPr>
      <dsp:spPr>
        <a:xfrm>
          <a:off x="0" y="370"/>
          <a:ext cx="4572000" cy="8674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E98C2-A4AA-4BA6-81A7-C95405DF5279}">
      <dsp:nvSpPr>
        <dsp:cNvPr id="0" name=""/>
        <dsp:cNvSpPr/>
      </dsp:nvSpPr>
      <dsp:spPr>
        <a:xfrm>
          <a:off x="262409" y="195551"/>
          <a:ext cx="477108" cy="477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821E-F055-44A1-965C-B45DDC6A7C86}">
      <dsp:nvSpPr>
        <dsp:cNvPr id="0" name=""/>
        <dsp:cNvSpPr/>
      </dsp:nvSpPr>
      <dsp:spPr>
        <a:xfrm>
          <a:off x="1001928" y="370"/>
          <a:ext cx="3570071" cy="86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7" tIns="91807" rIns="91807" bIns="918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 want to Download the document (look on Slide 3)</a:t>
          </a:r>
        </a:p>
      </dsp:txBody>
      <dsp:txXfrm>
        <a:off x="1001928" y="370"/>
        <a:ext cx="3570071" cy="867470"/>
      </dsp:txXfrm>
    </dsp:sp>
    <dsp:sp modelId="{9B56240D-5E6E-461D-A0BB-BEF3B69354F8}">
      <dsp:nvSpPr>
        <dsp:cNvPr id="0" name=""/>
        <dsp:cNvSpPr/>
      </dsp:nvSpPr>
      <dsp:spPr>
        <a:xfrm>
          <a:off x="0" y="1084708"/>
          <a:ext cx="4572000" cy="8674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BDFAA-222A-466D-BE71-CDE687E6A586}">
      <dsp:nvSpPr>
        <dsp:cNvPr id="0" name=""/>
        <dsp:cNvSpPr/>
      </dsp:nvSpPr>
      <dsp:spPr>
        <a:xfrm>
          <a:off x="262409" y="1279889"/>
          <a:ext cx="477108" cy="477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F6D57-AB91-4078-88F8-579D742F1F6C}">
      <dsp:nvSpPr>
        <dsp:cNvPr id="0" name=""/>
        <dsp:cNvSpPr/>
      </dsp:nvSpPr>
      <dsp:spPr>
        <a:xfrm>
          <a:off x="1001928" y="1084708"/>
          <a:ext cx="3570071" cy="86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7" tIns="91807" rIns="91807" bIns="918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the email to the recipient</a:t>
          </a:r>
        </a:p>
      </dsp:txBody>
      <dsp:txXfrm>
        <a:off x="1001928" y="1084708"/>
        <a:ext cx="3570071" cy="867470"/>
      </dsp:txXfrm>
    </dsp:sp>
    <dsp:sp modelId="{819572D0-5996-4197-9956-91EC8B9BF059}">
      <dsp:nvSpPr>
        <dsp:cNvPr id="0" name=""/>
        <dsp:cNvSpPr/>
      </dsp:nvSpPr>
      <dsp:spPr>
        <a:xfrm>
          <a:off x="0" y="2169046"/>
          <a:ext cx="4572000" cy="8674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09F23-2CD3-464E-9BFA-7F97FACE0A78}">
      <dsp:nvSpPr>
        <dsp:cNvPr id="0" name=""/>
        <dsp:cNvSpPr/>
      </dsp:nvSpPr>
      <dsp:spPr>
        <a:xfrm>
          <a:off x="262409" y="2364226"/>
          <a:ext cx="477108" cy="477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DDE82-8ABD-4B7D-9090-91484E05AA15}">
      <dsp:nvSpPr>
        <dsp:cNvPr id="0" name=""/>
        <dsp:cNvSpPr/>
      </dsp:nvSpPr>
      <dsp:spPr>
        <a:xfrm>
          <a:off x="1001928" y="2169046"/>
          <a:ext cx="3570071" cy="86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7" tIns="91807" rIns="91807" bIns="9180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Drag and drop from the bottom of the screen to the email</a:t>
          </a:r>
        </a:p>
      </dsp:txBody>
      <dsp:txXfrm>
        <a:off x="1001928" y="2169046"/>
        <a:ext cx="3570071" cy="867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B04B4-1F60-4E8F-927D-426F9326E7E1}">
      <dsp:nvSpPr>
        <dsp:cNvPr id="0" name=""/>
        <dsp:cNvSpPr/>
      </dsp:nvSpPr>
      <dsp:spPr>
        <a:xfrm>
          <a:off x="3646" y="142056"/>
          <a:ext cx="1974205" cy="2763887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17" tIns="330200" rIns="15391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When in the Flash Drive, Right Click</a:t>
          </a:r>
        </a:p>
      </dsp:txBody>
      <dsp:txXfrm>
        <a:off x="3646" y="1192334"/>
        <a:ext cx="1974205" cy="1658332"/>
      </dsp:txXfrm>
    </dsp:sp>
    <dsp:sp modelId="{0C12F966-4562-4001-87A0-1F84507E2988}">
      <dsp:nvSpPr>
        <dsp:cNvPr id="0" name=""/>
        <dsp:cNvSpPr/>
      </dsp:nvSpPr>
      <dsp:spPr>
        <a:xfrm>
          <a:off x="576165" y="418445"/>
          <a:ext cx="829166" cy="829166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5" tIns="12700" rIns="646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</a:p>
      </dsp:txBody>
      <dsp:txXfrm>
        <a:off x="697594" y="539874"/>
        <a:ext cx="586308" cy="586308"/>
      </dsp:txXfrm>
    </dsp:sp>
    <dsp:sp modelId="{E0AB7C96-EA3C-44B2-805B-174401B353CE}">
      <dsp:nvSpPr>
        <dsp:cNvPr id="0" name=""/>
        <dsp:cNvSpPr/>
      </dsp:nvSpPr>
      <dsp:spPr>
        <a:xfrm>
          <a:off x="3646" y="2905872"/>
          <a:ext cx="1974205" cy="72"/>
        </a:xfrm>
        <a:prstGeom prst="rect">
          <a:avLst/>
        </a:prstGeom>
        <a:solidFill>
          <a:schemeClr val="accent5">
            <a:shade val="50000"/>
            <a:hueOff val="32412"/>
            <a:satOff val="-77"/>
            <a:lumOff val="7862"/>
            <a:alphaOff val="0"/>
          </a:schemeClr>
        </a:solidFill>
        <a:ln w="12700" cap="flat" cmpd="sng" algn="ctr">
          <a:solidFill>
            <a:schemeClr val="accent5">
              <a:shade val="50000"/>
              <a:hueOff val="32412"/>
              <a:satOff val="-77"/>
              <a:lumOff val="7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1593E-FC05-480E-863F-224CE4822803}">
      <dsp:nvSpPr>
        <dsp:cNvPr id="0" name=""/>
        <dsp:cNvSpPr/>
      </dsp:nvSpPr>
      <dsp:spPr>
        <a:xfrm>
          <a:off x="2175271" y="142056"/>
          <a:ext cx="1974205" cy="2763887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17" tIns="330200" rIns="15391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"New"</a:t>
          </a:r>
        </a:p>
      </dsp:txBody>
      <dsp:txXfrm>
        <a:off x="2175271" y="1192334"/>
        <a:ext cx="1974205" cy="1658332"/>
      </dsp:txXfrm>
    </dsp:sp>
    <dsp:sp modelId="{3B54D6D3-2DBF-481A-A9B1-0674DA705F8B}">
      <dsp:nvSpPr>
        <dsp:cNvPr id="0" name=""/>
        <dsp:cNvSpPr/>
      </dsp:nvSpPr>
      <dsp:spPr>
        <a:xfrm>
          <a:off x="2747791" y="418445"/>
          <a:ext cx="829166" cy="829166"/>
        </a:xfrm>
        <a:prstGeom prst="ellipse">
          <a:avLst/>
        </a:prstGeom>
        <a:solidFill>
          <a:schemeClr val="accent5">
            <a:shade val="50000"/>
            <a:hueOff val="64824"/>
            <a:satOff val="-154"/>
            <a:lumOff val="15725"/>
            <a:alphaOff val="0"/>
          </a:schemeClr>
        </a:solidFill>
        <a:ln w="12700" cap="flat" cmpd="sng" algn="ctr">
          <a:solidFill>
            <a:schemeClr val="accent5">
              <a:shade val="50000"/>
              <a:hueOff val="64824"/>
              <a:satOff val="-154"/>
              <a:lumOff val="15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5" tIns="12700" rIns="646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869220" y="539874"/>
        <a:ext cx="586308" cy="586308"/>
      </dsp:txXfrm>
    </dsp:sp>
    <dsp:sp modelId="{98F1820E-17F9-4945-B63E-1815D8D8248A}">
      <dsp:nvSpPr>
        <dsp:cNvPr id="0" name=""/>
        <dsp:cNvSpPr/>
      </dsp:nvSpPr>
      <dsp:spPr>
        <a:xfrm>
          <a:off x="2175271" y="2905872"/>
          <a:ext cx="1974205" cy="72"/>
        </a:xfrm>
        <a:prstGeom prst="rect">
          <a:avLst/>
        </a:prstGeom>
        <a:solidFill>
          <a:schemeClr val="accent5">
            <a:shade val="50000"/>
            <a:hueOff val="97236"/>
            <a:satOff val="-230"/>
            <a:lumOff val="23587"/>
            <a:alphaOff val="0"/>
          </a:schemeClr>
        </a:solidFill>
        <a:ln w="12700" cap="flat" cmpd="sng" algn="ctr">
          <a:solidFill>
            <a:schemeClr val="accent5">
              <a:shade val="50000"/>
              <a:hueOff val="97236"/>
              <a:satOff val="-230"/>
              <a:lumOff val="23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D9035-B876-4D3F-B72C-EE936796CABB}">
      <dsp:nvSpPr>
        <dsp:cNvPr id="0" name=""/>
        <dsp:cNvSpPr/>
      </dsp:nvSpPr>
      <dsp:spPr>
        <a:xfrm>
          <a:off x="4346897" y="142056"/>
          <a:ext cx="1974205" cy="2763887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17" tIns="330200" rIns="15391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"Folder"</a:t>
          </a:r>
        </a:p>
      </dsp:txBody>
      <dsp:txXfrm>
        <a:off x="4346897" y="1192334"/>
        <a:ext cx="1974205" cy="1658332"/>
      </dsp:txXfrm>
    </dsp:sp>
    <dsp:sp modelId="{CB92B5BA-9622-4AA0-AC44-FECE81AFE7C1}">
      <dsp:nvSpPr>
        <dsp:cNvPr id="0" name=""/>
        <dsp:cNvSpPr/>
      </dsp:nvSpPr>
      <dsp:spPr>
        <a:xfrm>
          <a:off x="4919416" y="418445"/>
          <a:ext cx="829166" cy="829166"/>
        </a:xfrm>
        <a:prstGeom prst="ellipse">
          <a:avLst/>
        </a:prstGeom>
        <a:solidFill>
          <a:schemeClr val="accent5">
            <a:shade val="50000"/>
            <a:hueOff val="129649"/>
            <a:satOff val="-307"/>
            <a:lumOff val="31450"/>
            <a:alphaOff val="0"/>
          </a:schemeClr>
        </a:solidFill>
        <a:ln w="12700" cap="flat" cmpd="sng" algn="ctr">
          <a:solidFill>
            <a:schemeClr val="accent5">
              <a:shade val="50000"/>
              <a:hueOff val="129649"/>
              <a:satOff val="-307"/>
              <a:lumOff val="31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5" tIns="12700" rIns="646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040845" y="539874"/>
        <a:ext cx="586308" cy="586308"/>
      </dsp:txXfrm>
    </dsp:sp>
    <dsp:sp modelId="{5C701769-BBC5-4277-A43D-A4BC86017D13}">
      <dsp:nvSpPr>
        <dsp:cNvPr id="0" name=""/>
        <dsp:cNvSpPr/>
      </dsp:nvSpPr>
      <dsp:spPr>
        <a:xfrm>
          <a:off x="4346897" y="2905872"/>
          <a:ext cx="1974205" cy="72"/>
        </a:xfrm>
        <a:prstGeom prst="rect">
          <a:avLst/>
        </a:prstGeom>
        <a:solidFill>
          <a:schemeClr val="accent5">
            <a:shade val="50000"/>
            <a:hueOff val="162061"/>
            <a:satOff val="-384"/>
            <a:lumOff val="39312"/>
            <a:alphaOff val="0"/>
          </a:schemeClr>
        </a:solidFill>
        <a:ln w="12700" cap="flat" cmpd="sng" algn="ctr">
          <a:solidFill>
            <a:schemeClr val="accent5">
              <a:shade val="50000"/>
              <a:hueOff val="162061"/>
              <a:satOff val="-384"/>
              <a:lumOff val="39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40CC7-B6FF-4AD3-86D0-1669D69EBE8C}">
      <dsp:nvSpPr>
        <dsp:cNvPr id="0" name=""/>
        <dsp:cNvSpPr/>
      </dsp:nvSpPr>
      <dsp:spPr>
        <a:xfrm>
          <a:off x="6518523" y="142056"/>
          <a:ext cx="1974205" cy="2763887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17" tIns="330200" rIns="15391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 the Folder</a:t>
          </a:r>
        </a:p>
      </dsp:txBody>
      <dsp:txXfrm>
        <a:off x="6518523" y="1192334"/>
        <a:ext cx="1974205" cy="1658332"/>
      </dsp:txXfrm>
    </dsp:sp>
    <dsp:sp modelId="{EEDC20D4-0960-43FA-9A59-A3F98A5C121C}">
      <dsp:nvSpPr>
        <dsp:cNvPr id="0" name=""/>
        <dsp:cNvSpPr/>
      </dsp:nvSpPr>
      <dsp:spPr>
        <a:xfrm>
          <a:off x="7091042" y="418445"/>
          <a:ext cx="829166" cy="829166"/>
        </a:xfrm>
        <a:prstGeom prst="ellipse">
          <a:avLst/>
        </a:prstGeom>
        <a:solidFill>
          <a:schemeClr val="accent5">
            <a:shade val="50000"/>
            <a:hueOff val="129649"/>
            <a:satOff val="-307"/>
            <a:lumOff val="31450"/>
            <a:alphaOff val="0"/>
          </a:schemeClr>
        </a:solidFill>
        <a:ln w="12700" cap="flat" cmpd="sng" algn="ctr">
          <a:solidFill>
            <a:schemeClr val="accent5">
              <a:shade val="50000"/>
              <a:hueOff val="129649"/>
              <a:satOff val="-307"/>
              <a:lumOff val="31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5" tIns="12700" rIns="646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</a:p>
      </dsp:txBody>
      <dsp:txXfrm>
        <a:off x="7212471" y="539874"/>
        <a:ext cx="586308" cy="586308"/>
      </dsp:txXfrm>
    </dsp:sp>
    <dsp:sp modelId="{02235388-8848-4732-887E-ED207112E0F5}">
      <dsp:nvSpPr>
        <dsp:cNvPr id="0" name=""/>
        <dsp:cNvSpPr/>
      </dsp:nvSpPr>
      <dsp:spPr>
        <a:xfrm>
          <a:off x="6518523" y="2905872"/>
          <a:ext cx="1974205" cy="72"/>
        </a:xfrm>
        <a:prstGeom prst="rect">
          <a:avLst/>
        </a:prstGeom>
        <a:solidFill>
          <a:schemeClr val="accent5">
            <a:shade val="50000"/>
            <a:hueOff val="97236"/>
            <a:satOff val="-230"/>
            <a:lumOff val="23587"/>
            <a:alphaOff val="0"/>
          </a:schemeClr>
        </a:solidFill>
        <a:ln w="12700" cap="flat" cmpd="sng" algn="ctr">
          <a:solidFill>
            <a:schemeClr val="accent5">
              <a:shade val="50000"/>
              <a:hueOff val="97236"/>
              <a:satOff val="-230"/>
              <a:lumOff val="23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F2596-C6F0-45CC-8EE2-8C9837D1F2E5}">
      <dsp:nvSpPr>
        <dsp:cNvPr id="0" name=""/>
        <dsp:cNvSpPr/>
      </dsp:nvSpPr>
      <dsp:spPr>
        <a:xfrm>
          <a:off x="8690148" y="142056"/>
          <a:ext cx="1974205" cy="2763887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17" tIns="330200" rIns="15391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Drag and drop the files you want to place in the folder</a:t>
          </a:r>
        </a:p>
      </dsp:txBody>
      <dsp:txXfrm>
        <a:off x="8690148" y="1192334"/>
        <a:ext cx="1974205" cy="1658332"/>
      </dsp:txXfrm>
    </dsp:sp>
    <dsp:sp modelId="{042EF22D-F9DE-4E84-BEC9-D7866FEC219A}">
      <dsp:nvSpPr>
        <dsp:cNvPr id="0" name=""/>
        <dsp:cNvSpPr/>
      </dsp:nvSpPr>
      <dsp:spPr>
        <a:xfrm>
          <a:off x="9262668" y="418445"/>
          <a:ext cx="829166" cy="829166"/>
        </a:xfrm>
        <a:prstGeom prst="ellipse">
          <a:avLst/>
        </a:prstGeom>
        <a:solidFill>
          <a:schemeClr val="accent5">
            <a:shade val="50000"/>
            <a:hueOff val="64824"/>
            <a:satOff val="-154"/>
            <a:lumOff val="15725"/>
            <a:alphaOff val="0"/>
          </a:schemeClr>
        </a:solidFill>
        <a:ln w="12700" cap="flat" cmpd="sng" algn="ctr">
          <a:solidFill>
            <a:schemeClr val="accent5">
              <a:shade val="50000"/>
              <a:hueOff val="64824"/>
              <a:satOff val="-154"/>
              <a:lumOff val="15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45" tIns="12700" rIns="6464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</a:p>
      </dsp:txBody>
      <dsp:txXfrm>
        <a:off x="9384097" y="539874"/>
        <a:ext cx="586308" cy="586308"/>
      </dsp:txXfrm>
    </dsp:sp>
    <dsp:sp modelId="{6F7B14AA-D9CE-4215-A9CB-A6B747039EA1}">
      <dsp:nvSpPr>
        <dsp:cNvPr id="0" name=""/>
        <dsp:cNvSpPr/>
      </dsp:nvSpPr>
      <dsp:spPr>
        <a:xfrm>
          <a:off x="8690148" y="2905872"/>
          <a:ext cx="1974205" cy="72"/>
        </a:xfrm>
        <a:prstGeom prst="rect">
          <a:avLst/>
        </a:prstGeom>
        <a:solidFill>
          <a:schemeClr val="accent5">
            <a:shade val="50000"/>
            <a:hueOff val="32412"/>
            <a:satOff val="-77"/>
            <a:lumOff val="7862"/>
            <a:alphaOff val="0"/>
          </a:schemeClr>
        </a:solidFill>
        <a:ln w="12700" cap="flat" cmpd="sng" algn="ctr">
          <a:solidFill>
            <a:schemeClr val="accent5">
              <a:shade val="50000"/>
              <a:hueOff val="32412"/>
              <a:satOff val="-77"/>
              <a:lumOff val="7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44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4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bodup.deviantart.com/art/PDF-Icon-SVG-58290256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iron-man-themed-usb-flash-drive.ht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File:Edit-find-replace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aynestocks.com/2009/08/05/abcs-of-childrens-ministry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k tools on a bench">
            <a:extLst>
              <a:ext uri="{FF2B5EF4-FFF2-40B4-BE49-F238E27FC236}">
                <a16:creationId xmlns:a16="http://schemas.microsoft.com/office/drawing/2014/main" id="{51974511-EAFA-D29D-5BCD-09EAFE6EA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16133" r="-2" b="8902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334000" cy="2576512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  <a:ea typeface="Calibri Light"/>
                <a:cs typeface="Calibri Light"/>
              </a:rPr>
              <a:t>Tools that will help you throughout Life</a:t>
            </a:r>
            <a:endParaRPr lang="en-US" sz="5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Dana Zolla</a:t>
            </a:r>
          </a:p>
          <a:p>
            <a:pPr algn="l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Quarter 4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BC43-F846-0621-5AD7-6672BE9BD170}"/>
              </a:ext>
            </a:extLst>
          </p:cNvPr>
          <p:cNvSpPr txBox="1"/>
          <p:nvPr/>
        </p:nvSpPr>
        <p:spPr>
          <a:xfrm>
            <a:off x="6946900" y="702733"/>
            <a:ext cx="4267200" cy="3970318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Key: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Desktop Word --&gt; Online Word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Download a Document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Find Tool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Replace a Word Tool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How to comment on a document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Double-Space Word Doc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Ruler tool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Alphabetical Order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Share a Word/PowerPoint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Attach a doc to an email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Changing chrome PDF to Word Doc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File on Flash Drive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Create a Folder on a Flash Drive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344DC-AF85-0994-CC7F-60EB33D0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sz="4100"/>
              <a:t>How to Share a Document/Power Point</a:t>
            </a:r>
          </a:p>
        </p:txBody>
      </p:sp>
      <p:pic>
        <p:nvPicPr>
          <p:cNvPr id="4" name="Picture 4" descr="Share Friends Chat · Free image on Pixabay">
            <a:extLst>
              <a:ext uri="{FF2B5EF4-FFF2-40B4-BE49-F238E27FC236}">
                <a16:creationId xmlns:a16="http://schemas.microsoft.com/office/drawing/2014/main" id="{BF077078-16C6-B89B-B5A6-F89B09B6E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4" r="10613" b="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A368-F1A7-072C-2C47-7181257A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In the upper right-hand corner, there is a button that says "Share" (on Word it's blue, on Power Point it's burnt orange).</a:t>
            </a:r>
          </a:p>
          <a:p>
            <a:r>
              <a:rPr lang="en-US" sz="2400"/>
              <a:t>Click it</a:t>
            </a:r>
          </a:p>
          <a:p>
            <a:r>
              <a:rPr lang="en-US" sz="2400"/>
              <a:t>Type to whom you would like to send the document/Power Point to.</a:t>
            </a:r>
          </a:p>
        </p:txBody>
      </p:sp>
    </p:spTree>
    <p:extLst>
      <p:ext uri="{BB962C8B-B14F-4D97-AF65-F5344CB8AC3E}">
        <p14:creationId xmlns:p14="http://schemas.microsoft.com/office/powerpoint/2010/main" val="221557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3E65-B084-B002-CEDB-4F5CB651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/>
              <a:t>Attach a Document too an Email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019ECE-8992-3BD2-11F2-10C53C7CA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0A59D9-41DC-414E-F6CA-F9892B5B1F8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9526721"/>
              </p:ext>
            </p:extLst>
          </p:nvPr>
        </p:nvGraphicFramePr>
        <p:xfrm>
          <a:off x="762000" y="3059113"/>
          <a:ext cx="4572000" cy="303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8866479-B03B-D212-AF9B-3B13C8DAC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Way 2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125E2B4-84AC-F185-335B-EC471513D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186113"/>
            <a:ext cx="4571998" cy="3417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Create the email to the recipient</a:t>
            </a:r>
          </a:p>
          <a:p>
            <a:r>
              <a:rPr lang="en-US" sz="2400" dirty="0"/>
              <a:t>Click the paperclip icon or the attach button</a:t>
            </a:r>
          </a:p>
          <a:p>
            <a:r>
              <a:rPr lang="en-US" sz="2400" dirty="0"/>
              <a:t>EITHER click the recently opened documents OR open files</a:t>
            </a:r>
          </a:p>
          <a:p>
            <a:r>
              <a:rPr lang="en-US" sz="2400" dirty="0"/>
              <a:t>Click "Attach Copy to Email"</a:t>
            </a:r>
          </a:p>
        </p:txBody>
      </p:sp>
      <p:pic>
        <p:nvPicPr>
          <p:cNvPr id="62" name="Picture 62" descr="Icon&#10;&#10;Description automatically generated">
            <a:extLst>
              <a:ext uri="{FF2B5EF4-FFF2-40B4-BE49-F238E27FC236}">
                <a16:creationId xmlns:a16="http://schemas.microsoft.com/office/drawing/2014/main" id="{15B229A8-2A5A-FE43-39E4-C911EFAA7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521" y="251355"/>
            <a:ext cx="2143125" cy="2143125"/>
          </a:xfrm>
          <a:prstGeom prst="rect">
            <a:avLst/>
          </a:prstGeom>
        </p:spPr>
      </p:pic>
      <p:pic>
        <p:nvPicPr>
          <p:cNvPr id="63" name="Picture 63">
            <a:extLst>
              <a:ext uri="{FF2B5EF4-FFF2-40B4-BE49-F238E27FC236}">
                <a16:creationId xmlns:a16="http://schemas.microsoft.com/office/drawing/2014/main" id="{41A69744-06D6-0AB9-3370-40B296D953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116" r="30116" b="-800"/>
          <a:stretch/>
        </p:blipFill>
        <p:spPr>
          <a:xfrm>
            <a:off x="311150" y="246490"/>
            <a:ext cx="1789428" cy="21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82134-A255-032B-4919-A7BB7E0C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1"/>
            <a:ext cx="6096000" cy="274796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400"/>
              <a:t>Changing Chrome PDF to Word 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9B58-B596-F116-7695-5B075AAD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4352925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Right-click on the PDF file in the file list and select Open With &gt; Google Docs.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E5F3F8A0-0E23-63D3-B078-54E601AB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7074" y="1252537"/>
            <a:ext cx="43529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F38A3-8F67-1931-24F2-0359E922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US" dirty="0"/>
              <a:t>How to Put a File onto a Flash Drive</a:t>
            </a:r>
          </a:p>
        </p:txBody>
      </p:sp>
      <p:pic>
        <p:nvPicPr>
          <p:cNvPr id="4" name="Picture 4" descr="A picture containing yellow, lighter&#10;&#10;Description automatically generated">
            <a:extLst>
              <a:ext uri="{FF2B5EF4-FFF2-40B4-BE49-F238E27FC236}">
                <a16:creationId xmlns:a16="http://schemas.microsoft.com/office/drawing/2014/main" id="{8293D1CE-7563-AAB9-EF8F-65FDBC7B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5E37-4EB6-4351-369D-A00ED9C7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Download the file you want to put on the flash drive (Slide 3)</a:t>
            </a:r>
          </a:p>
          <a:p>
            <a:r>
              <a:rPr lang="en-US" sz="2600"/>
              <a:t>Open "Files"</a:t>
            </a:r>
          </a:p>
          <a:p>
            <a:r>
              <a:rPr lang="en-US" sz="2600"/>
              <a:t>Click "USB Drive (D:)"</a:t>
            </a:r>
          </a:p>
          <a:p>
            <a:r>
              <a:rPr lang="en-US" sz="2600"/>
              <a:t>Drag and Drop file into "USB Drive"</a:t>
            </a:r>
          </a:p>
        </p:txBody>
      </p:sp>
    </p:spTree>
    <p:extLst>
      <p:ext uri="{BB962C8B-B14F-4D97-AF65-F5344CB8AC3E}">
        <p14:creationId xmlns:p14="http://schemas.microsoft.com/office/powerpoint/2010/main" val="243393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B7EC-74B8-7C79-498C-870F7926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Folder in a Flash Drive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9CF216-0B5B-7DC2-035D-7EA714A61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697767"/>
              </p:ext>
            </p:extLst>
          </p:nvPr>
        </p:nvGraphicFramePr>
        <p:xfrm>
          <a:off x="762000" y="3047999"/>
          <a:ext cx="106680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08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CBAE4-9939-952F-3180-EDEFCF6B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vert="horz" lIns="91440" tIns="45720" rIns="91440" bIns="45720" rtlCol="0" anchorCtr="0">
            <a:normAutofit/>
          </a:bodyPr>
          <a:lstStyle/>
          <a:p>
            <a:r>
              <a:rPr lang="en-US" dirty="0"/>
              <a:t>How to open Desktop Word on Online Word</a:t>
            </a:r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E53F2-A864-9574-D291-7889612FE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1141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58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4AED-641F-B08C-C341-BAE670E4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Download a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5818-2339-B35F-A778-96AC48DE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Online Word</a:t>
            </a:r>
          </a:p>
          <a:p>
            <a:pPr lvl="1"/>
            <a:r>
              <a:rPr lang="en-US" dirty="0"/>
              <a:t>Click "File" in the upper left-hand corner</a:t>
            </a:r>
          </a:p>
          <a:p>
            <a:pPr lvl="1"/>
            <a:r>
              <a:rPr lang="en-US" dirty="0"/>
              <a:t>Click "Save As"</a:t>
            </a:r>
          </a:p>
          <a:p>
            <a:pPr lvl="1"/>
            <a:r>
              <a:rPr lang="en-US" dirty="0"/>
              <a:t>Click "Download a Copy" referring to a Word Document OR Click "Download as PDF" - depending on how you need the document.</a:t>
            </a:r>
          </a:p>
          <a:p>
            <a:r>
              <a:rPr lang="en-US" dirty="0"/>
              <a:t>Desktop Word</a:t>
            </a:r>
          </a:p>
          <a:p>
            <a:pPr lvl="1"/>
            <a:r>
              <a:rPr lang="en-US" dirty="0">
                <a:ea typeface="+mn-lt"/>
                <a:cs typeface="+mn-lt"/>
              </a:rPr>
              <a:t>Click "File" in the upper left-hand corner</a:t>
            </a:r>
          </a:p>
          <a:p>
            <a:pPr lvl="1"/>
            <a:r>
              <a:rPr lang="en-US" dirty="0">
                <a:ea typeface="+mn-lt"/>
                <a:cs typeface="+mn-lt"/>
              </a:rPr>
              <a:t>Click "Save a Copy"</a:t>
            </a:r>
          </a:p>
          <a:p>
            <a:pPr lvl="1"/>
            <a:r>
              <a:rPr lang="en-US" dirty="0">
                <a:ea typeface="+mn-lt"/>
                <a:cs typeface="+mn-lt"/>
              </a:rPr>
              <a:t>Now you can either download it to your OneDrive or the PC if you want to put it on the flash drive (look in later slides)</a:t>
            </a:r>
          </a:p>
        </p:txBody>
      </p:sp>
      <p:pic>
        <p:nvPicPr>
          <p:cNvPr id="4" name="Picture 4" descr="Word Document Text · Free vector graphic on Pixabay">
            <a:extLst>
              <a:ext uri="{FF2B5EF4-FFF2-40B4-BE49-F238E27FC236}">
                <a16:creationId xmlns:a16="http://schemas.microsoft.com/office/drawing/2014/main" id="{52D75CB2-B513-A67F-060B-04E1315A0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672" y="569151"/>
            <a:ext cx="20764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Magnifying Glass Free Stock Photo - Public Domain Pictures">
            <a:extLst>
              <a:ext uri="{FF2B5EF4-FFF2-40B4-BE49-F238E27FC236}">
                <a16:creationId xmlns:a16="http://schemas.microsoft.com/office/drawing/2014/main" id="{D8D05C34-E523-D3F1-1BFF-C9620C0BE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6" r="23837"/>
          <a:stretch/>
        </p:blipFill>
        <p:spPr>
          <a:xfrm rot="16200000">
            <a:off x="2667000" y="-2667000"/>
            <a:ext cx="6857999" cy="12191999"/>
          </a:xfrm>
          <a:prstGeom prst="rect">
            <a:avLst/>
          </a:pr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DF82A-F131-17D6-7A31-D4ED9FDE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771650"/>
            <a:ext cx="4629150" cy="1343026"/>
          </a:xfrm>
        </p:spPr>
        <p:txBody>
          <a:bodyPr anchor="b">
            <a:normAutofit/>
          </a:bodyPr>
          <a:lstStyle/>
          <a:p>
            <a:r>
              <a:rPr lang="en-US" dirty="0"/>
              <a:t>The Find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66B71-6910-08E8-3C1A-EFA1AAF3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3295649"/>
            <a:ext cx="4629150" cy="192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/>
              <a:t>Both Online &amp; Desktop Word</a:t>
            </a:r>
          </a:p>
          <a:p>
            <a:pPr lvl="1"/>
            <a:r>
              <a:rPr lang="en-US" sz="1300"/>
              <a:t>CTRL + F</a:t>
            </a:r>
          </a:p>
          <a:p>
            <a:r>
              <a:rPr lang="en-US" sz="1300"/>
              <a:t>Desktop Word</a:t>
            </a:r>
          </a:p>
          <a:p>
            <a:pPr lvl="1"/>
            <a:r>
              <a:rPr lang="en-US" sz="1300"/>
              <a:t>In the upper right-hand, there is a "Find" button with a magnifying glass – Click it</a:t>
            </a:r>
          </a:p>
        </p:txBody>
      </p:sp>
    </p:spTree>
    <p:extLst>
      <p:ext uri="{BB962C8B-B14F-4D97-AF65-F5344CB8AC3E}">
        <p14:creationId xmlns:p14="http://schemas.microsoft.com/office/powerpoint/2010/main" val="1703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56E78-2010-0623-8A33-6D8E938A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n-US" dirty="0"/>
              <a:t>Replace a Word Tool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AD907D-CDB7-579B-06E9-61AD7B6E2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5000" y="762000"/>
            <a:ext cx="5333999" cy="5333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DA15-108C-80A6-C6A2-55C22F163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Open to Desktop Word</a:t>
            </a:r>
          </a:p>
          <a:p>
            <a:pPr lvl="1"/>
            <a:r>
              <a:rPr lang="en-US" sz="1700">
                <a:ea typeface="+mn-lt"/>
                <a:cs typeface="+mn-lt"/>
              </a:rPr>
              <a:t>In the upper right-hand, there is a "Find" button, under that is a "Replace" button – click it</a:t>
            </a:r>
          </a:p>
          <a:p>
            <a:r>
              <a:rPr lang="en-US" sz="1700">
                <a:ea typeface="+mn-lt"/>
                <a:cs typeface="+mn-lt"/>
              </a:rPr>
              <a:t>Online</a:t>
            </a:r>
            <a:r>
              <a:rPr lang="en-US" sz="1700"/>
              <a:t> Word</a:t>
            </a:r>
          </a:p>
          <a:p>
            <a:pPr lvl="1"/>
            <a:r>
              <a:rPr lang="en-US" sz="1700"/>
              <a:t>CTRL + H</a:t>
            </a:r>
          </a:p>
        </p:txBody>
      </p:sp>
    </p:spTree>
    <p:extLst>
      <p:ext uri="{BB962C8B-B14F-4D97-AF65-F5344CB8AC3E}">
        <p14:creationId xmlns:p14="http://schemas.microsoft.com/office/powerpoint/2010/main" val="191207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18D2-F78B-2D7A-A635-F4CA131F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How to Comment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D8F07C-D70E-E187-50C7-E32B74D8A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23992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43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0CF3-E6AF-6235-6136-FE87324D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Double Space your Word Document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EFC919-9DCE-8F2C-C233-5CF284B75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203512"/>
              </p:ext>
            </p:extLst>
          </p:nvPr>
        </p:nvGraphicFramePr>
        <p:xfrm>
          <a:off x="762000" y="3047999"/>
          <a:ext cx="106680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48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5D9AE-D54B-9287-8BAF-19FD201B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How to use the Ruler tool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CC975FD-3204-977A-0A21-D1649BADB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04074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3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6AA80-DE29-A239-568D-6B85A74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163594"/>
            <a:ext cx="6095999" cy="1624055"/>
          </a:xfrm>
        </p:spPr>
        <p:txBody>
          <a:bodyPr anchor="b">
            <a:normAutofit/>
          </a:bodyPr>
          <a:lstStyle/>
          <a:p>
            <a:r>
              <a:rPr lang="en-US"/>
              <a:t>How to Place References in Alphabetical Order</a:t>
            </a:r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0AF3FFA-2243-5D7D-414E-042999CD7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831" r="37003" b="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9C9C3-4B0F-BCA2-9E17-71C482DB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Open to Desktop Word (Slide 2)</a:t>
            </a:r>
          </a:p>
          <a:p>
            <a:r>
              <a:rPr lang="en-US" sz="2000"/>
              <a:t>Highlight/Select what you want in alphabetical order</a:t>
            </a:r>
          </a:p>
          <a:p>
            <a:r>
              <a:rPr lang="en-US" sz="2000"/>
              <a:t>In the middle of the tool bar there is a button that has a blue "A" above a black "Z" with an arrow going down – click it</a:t>
            </a:r>
          </a:p>
          <a:p>
            <a:r>
              <a:rPr lang="en-US" sz="2000"/>
              <a:t>Then a screen will pop up asking you if you want it ascending (ABC) or if you want it descending (ZYX) - it will automatically be placed in ascending (ABC) so just click "Ok"</a:t>
            </a:r>
          </a:p>
        </p:txBody>
      </p:sp>
    </p:spTree>
    <p:extLst>
      <p:ext uri="{BB962C8B-B14F-4D97-AF65-F5344CB8AC3E}">
        <p14:creationId xmlns:p14="http://schemas.microsoft.com/office/powerpoint/2010/main" val="201682618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8E7"/>
      </a:lt2>
      <a:accent1>
        <a:srgbClr val="D08D9A"/>
      </a:accent1>
      <a:accent2>
        <a:srgbClr val="C58673"/>
      </a:accent2>
      <a:accent3>
        <a:srgbClr val="BCA06F"/>
      </a:accent3>
      <a:accent4>
        <a:srgbClr val="A5A963"/>
      </a:accent4>
      <a:accent5>
        <a:srgbClr val="92AC75"/>
      </a:accent5>
      <a:accent6>
        <a:srgbClr val="71B469"/>
      </a:accent6>
      <a:hlink>
        <a:srgbClr val="568E84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769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Cond</vt:lpstr>
      <vt:lpstr>Courier New</vt:lpstr>
      <vt:lpstr>Impact</vt:lpstr>
      <vt:lpstr>TornVTI</vt:lpstr>
      <vt:lpstr>Tools that will help you throughout Life</vt:lpstr>
      <vt:lpstr>How to open Desktop Word on Online Word</vt:lpstr>
      <vt:lpstr>How to Download a Document</vt:lpstr>
      <vt:lpstr>The Find Tool</vt:lpstr>
      <vt:lpstr>Replace a Word Tool</vt:lpstr>
      <vt:lpstr>How to Comment </vt:lpstr>
      <vt:lpstr>How to Double Space your Word Document</vt:lpstr>
      <vt:lpstr>How to use the Ruler tool</vt:lpstr>
      <vt:lpstr>How to Place References in Alphabetical Order</vt:lpstr>
      <vt:lpstr>How to Share a Document/Power Point</vt:lpstr>
      <vt:lpstr>Attach a Document too an Email</vt:lpstr>
      <vt:lpstr>Changing Chrome PDF to Word Doc</vt:lpstr>
      <vt:lpstr>How to Put a File onto a Flash Drive</vt:lpstr>
      <vt:lpstr>How to Create a Folder in a Flash Drive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that</dc:title>
  <dc:creator>Crihfield Sandy</dc:creator>
  <cp:lastModifiedBy>Crihfield Sandy</cp:lastModifiedBy>
  <cp:revision>445</cp:revision>
  <dcterms:created xsi:type="dcterms:W3CDTF">2022-04-05T12:17:56Z</dcterms:created>
  <dcterms:modified xsi:type="dcterms:W3CDTF">2022-05-13T15:37:10Z</dcterms:modified>
</cp:coreProperties>
</file>